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1"/>
  </p:notesMasterIdLst>
  <p:sldIdLst>
    <p:sldId id="256" r:id="rId2"/>
    <p:sldId id="257" r:id="rId3"/>
    <p:sldId id="284" r:id="rId4"/>
    <p:sldId id="258" r:id="rId5"/>
    <p:sldId id="259" r:id="rId6"/>
    <p:sldId id="260" r:id="rId7"/>
    <p:sldId id="261" r:id="rId8"/>
    <p:sldId id="262" r:id="rId9"/>
    <p:sldId id="263" r:id="rId10"/>
    <p:sldId id="264" r:id="rId11"/>
    <p:sldId id="266" r:id="rId12"/>
    <p:sldId id="268" r:id="rId13"/>
    <p:sldId id="267" r:id="rId14"/>
    <p:sldId id="269" r:id="rId15"/>
    <p:sldId id="270" r:id="rId16"/>
    <p:sldId id="271" r:id="rId17"/>
    <p:sldId id="272" r:id="rId18"/>
    <p:sldId id="366" r:id="rId19"/>
    <p:sldId id="367" r:id="rId20"/>
    <p:sldId id="384" r:id="rId21"/>
    <p:sldId id="405" r:id="rId22"/>
    <p:sldId id="399" r:id="rId23"/>
    <p:sldId id="403" r:id="rId24"/>
    <p:sldId id="426" r:id="rId25"/>
    <p:sldId id="433" r:id="rId26"/>
    <p:sldId id="427" r:id="rId27"/>
    <p:sldId id="428" r:id="rId28"/>
    <p:sldId id="429" r:id="rId29"/>
    <p:sldId id="430" r:id="rId30"/>
    <p:sldId id="385" r:id="rId31"/>
    <p:sldId id="273" r:id="rId32"/>
    <p:sldId id="274" r:id="rId33"/>
    <p:sldId id="275" r:id="rId34"/>
    <p:sldId id="276" r:id="rId35"/>
    <p:sldId id="278" r:id="rId36"/>
    <p:sldId id="279" r:id="rId37"/>
    <p:sldId id="280" r:id="rId38"/>
    <p:sldId id="281" r:id="rId39"/>
    <p:sldId id="282" r:id="rId40"/>
    <p:sldId id="283" r:id="rId41"/>
    <p:sldId id="285" r:id="rId42"/>
    <p:sldId id="286" r:id="rId43"/>
    <p:sldId id="287" r:id="rId44"/>
    <p:sldId id="288" r:id="rId45"/>
    <p:sldId id="344" r:id="rId46"/>
    <p:sldId id="361" r:id="rId47"/>
    <p:sldId id="300" r:id="rId48"/>
    <p:sldId id="362" r:id="rId49"/>
    <p:sldId id="363" r:id="rId50"/>
    <p:sldId id="307" r:id="rId51"/>
    <p:sldId id="343" r:id="rId52"/>
    <p:sldId id="355" r:id="rId53"/>
    <p:sldId id="320" r:id="rId54"/>
    <p:sldId id="360" r:id="rId55"/>
    <p:sldId id="358" r:id="rId56"/>
    <p:sldId id="325" r:id="rId57"/>
    <p:sldId id="329" r:id="rId58"/>
    <p:sldId id="316" r:id="rId59"/>
    <p:sldId id="328" r:id="rId60"/>
    <p:sldId id="335" r:id="rId61"/>
    <p:sldId id="317" r:id="rId62"/>
    <p:sldId id="359" r:id="rId63"/>
    <p:sldId id="364" r:id="rId64"/>
    <p:sldId id="294" r:id="rId65"/>
    <p:sldId id="301" r:id="rId66"/>
    <p:sldId id="357" r:id="rId67"/>
    <p:sldId id="311" r:id="rId68"/>
    <p:sldId id="365" r:id="rId69"/>
    <p:sldId id="312" r:id="rId70"/>
  </p:sldIdLst>
  <p:sldSz cx="18288000" cy="10287000"/>
  <p:notesSz cx="6858000" cy="9144000"/>
  <p:embeddedFontLst>
    <p:embeddedFont>
      <p:font typeface="Arial Bold" panose="020B0604020202020204" charset="0"/>
      <p:regular r:id="rId72"/>
      <p:bold r:id="rId73"/>
    </p:embeddedFont>
    <p:embeddedFont>
      <p:font typeface="Arimo Bold" panose="020B0604020202020204" charset="0"/>
      <p:regular r:id="rId74"/>
    </p:embeddedFont>
    <p:embeddedFont>
      <p:font typeface="Gotham" panose="020B0604020202020204"/>
      <p:regular r:id="rId75"/>
      <p:bold r:id="rId76"/>
      <p:italic r:id="rId77"/>
      <p:boldItalic r:id="rId78"/>
    </p:embeddedFont>
    <p:embeddedFont>
      <p:font typeface="Gotham 1" panose="020B0604020202020204" charset="0"/>
      <p:regular r:id="rId79"/>
    </p:embeddedFont>
    <p:embeddedFont>
      <p:font typeface="Gotham 1 Bold" panose="020B0604020202020204" charset="0"/>
      <p:regular r:id="rId80"/>
    </p:embeddedFont>
    <p:embeddedFont>
      <p:font typeface="Gotham 2" panose="020B0604020202020204" charset="0"/>
      <p:regular r:id="rId81"/>
    </p:embeddedFont>
    <p:embeddedFont>
      <p:font typeface="Gotham 3" panose="020B0604020202020204" charset="0"/>
      <p:regular r:id="rId82"/>
    </p:embeddedFont>
    <p:embeddedFont>
      <p:font typeface="Myriad Pro" panose="020B0503030403020204" pitchFamily="34" charset="0"/>
      <p:regular r:id="rId83"/>
    </p:embeddedFont>
    <p:embeddedFont>
      <p:font typeface="Open Sans Light" panose="020B0306030504020204" pitchFamily="34" charset="0"/>
      <p:regular r:id="rId84"/>
      <p:italic r:id="rId85"/>
    </p:embeddedFont>
    <p:embeddedFont>
      <p:font typeface="Optima" panose="020B0502050508020304" pitchFamily="34" charset="0"/>
      <p:regular r:id="rId86"/>
      <p:bold r:id="rId87"/>
      <p:italic r:id="rId88"/>
      <p:boldItalic r:id="rId89"/>
    </p:embeddedFont>
    <p:embeddedFont>
      <p:font typeface="Optima Bold" panose="020B0702050508020304" pitchFamily="34" charset="0"/>
      <p:regular r:id="rId90"/>
      <p:bold r:id="rId91"/>
    </p:embeddedFont>
    <p:embeddedFont>
      <p:font typeface="Rockwell" panose="02060603020205020403" pitchFamily="18" charset="0"/>
      <p:regular r:id="rId92"/>
      <p:bold r:id="rId93"/>
      <p:italic r:id="rId94"/>
      <p:boldItalic r:id="rId9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5819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56AB9C-4201-4D13-88E7-588DD430C8D2}" v="48" dt="2024-11-12T19:11:39.577"/>
    <p1510:client id="{B4545082-D01E-42E8-9F49-6700B649DEAF}" v="12" dt="2024-11-13T06:54:54.158"/>
    <p1510:client id="{EC913E26-A433-45AC-A393-16EF5C9230E1}" v="31" dt="2024-11-12T19:51:42.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22" autoAdjust="0"/>
  </p:normalViewPr>
  <p:slideViewPr>
    <p:cSldViewPr>
      <p:cViewPr varScale="1">
        <p:scale>
          <a:sx n="79" d="100"/>
          <a:sy n="79" d="100"/>
        </p:scale>
        <p:origin x="114" y="54"/>
      </p:cViewPr>
      <p:guideLst>
        <p:guide orient="horz" pos="2184"/>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font" Target="fonts/font13.fntdata"/><Relationship Id="rId89" Type="http://schemas.openxmlformats.org/officeDocument/2006/relationships/font" Target="fonts/font18.fntdata"/><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font" Target="fonts/font3.fntdata"/><Relationship Id="rId79" Type="http://schemas.openxmlformats.org/officeDocument/2006/relationships/font" Target="fonts/font8.fntdata"/><Relationship Id="rId5" Type="http://schemas.openxmlformats.org/officeDocument/2006/relationships/slide" Target="slides/slide4.xml"/><Relationship Id="rId90" Type="http://schemas.openxmlformats.org/officeDocument/2006/relationships/font" Target="fonts/font19.fntdata"/><Relationship Id="rId95" Type="http://schemas.openxmlformats.org/officeDocument/2006/relationships/font" Target="fonts/font24.fntdata"/><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font" Target="fonts/font9.fntdata"/><Relationship Id="rId85" Type="http://schemas.openxmlformats.org/officeDocument/2006/relationships/font" Target="fonts/font14.fntdata"/><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font" Target="fonts/font4.fntdata"/><Relationship Id="rId83" Type="http://schemas.openxmlformats.org/officeDocument/2006/relationships/font" Target="fonts/font12.fntdata"/><Relationship Id="rId88" Type="http://schemas.openxmlformats.org/officeDocument/2006/relationships/font" Target="fonts/font17.fntdata"/><Relationship Id="rId91" Type="http://schemas.openxmlformats.org/officeDocument/2006/relationships/font" Target="fonts/font20.fntdata"/><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2.fntdata"/><Relationship Id="rId78" Type="http://schemas.openxmlformats.org/officeDocument/2006/relationships/font" Target="fonts/font7.fntdata"/><Relationship Id="rId81" Type="http://schemas.openxmlformats.org/officeDocument/2006/relationships/font" Target="fonts/font10.fntdata"/><Relationship Id="rId86" Type="http://schemas.openxmlformats.org/officeDocument/2006/relationships/font" Target="fonts/font15.fntdata"/><Relationship Id="rId94" Type="http://schemas.openxmlformats.org/officeDocument/2006/relationships/font" Target="fonts/font23.fntdata"/><Relationship Id="rId99" Type="http://schemas.openxmlformats.org/officeDocument/2006/relationships/tableStyles" Target="tableStyles.xml"/><Relationship Id="rId10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5.fntdata"/><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notesMaster" Target="notesMasters/notesMaster1.xml"/><Relationship Id="rId92" Type="http://schemas.openxmlformats.org/officeDocument/2006/relationships/font" Target="fonts/font21.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16.fntdata"/><Relationship Id="rId61" Type="http://schemas.openxmlformats.org/officeDocument/2006/relationships/slide" Target="slides/slide60.xml"/><Relationship Id="rId82" Type="http://schemas.openxmlformats.org/officeDocument/2006/relationships/font" Target="fonts/font11.fntdata"/><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font" Target="fonts/font6.fntdata"/><Relationship Id="rId100"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1.fntdata"/><Relationship Id="rId93" Type="http://schemas.openxmlformats.org/officeDocument/2006/relationships/font" Target="fonts/font22.fntdata"/><Relationship Id="rId98" Type="http://schemas.openxmlformats.org/officeDocument/2006/relationships/theme" Target="theme/theme1.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nning Sønnichsen, Masentia A/S" userId="be011832-bd22-4510-b68f-73ad1938d2d4" providerId="ADAL" clId="{6DED5EFE-83EE-4164-A347-6416AA35E31B}"/>
    <pc:docChg chg="custSel modSld">
      <pc:chgData name="Henning Sønnichsen, Masentia A/S" userId="be011832-bd22-4510-b68f-73ad1938d2d4" providerId="ADAL" clId="{6DED5EFE-83EE-4164-A347-6416AA35E31B}" dt="2024-11-13T09:05:41.952" v="41" actId="20577"/>
      <pc:docMkLst>
        <pc:docMk/>
      </pc:docMkLst>
      <pc:sldChg chg="delSp mod">
        <pc:chgData name="Henning Sønnichsen, Masentia A/S" userId="be011832-bd22-4510-b68f-73ad1938d2d4" providerId="ADAL" clId="{6DED5EFE-83EE-4164-A347-6416AA35E31B}" dt="2024-11-13T09:05:26.869" v="8" actId="21"/>
        <pc:sldMkLst>
          <pc:docMk/>
          <pc:sldMk cId="3725660418" sldId="294"/>
        </pc:sldMkLst>
        <pc:spChg chg="del">
          <ac:chgData name="Henning Sønnichsen, Masentia A/S" userId="be011832-bd22-4510-b68f-73ad1938d2d4" providerId="ADAL" clId="{6DED5EFE-83EE-4164-A347-6416AA35E31B}" dt="2024-11-13T09:05:26.869" v="8" actId="21"/>
          <ac:spMkLst>
            <pc:docMk/>
            <pc:sldMk cId="3725660418" sldId="294"/>
            <ac:spMk id="4" creationId="{00000000-0000-0000-0000-000000000000}"/>
          </ac:spMkLst>
        </pc:spChg>
      </pc:sldChg>
      <pc:sldChg chg="delSp mod">
        <pc:chgData name="Henning Sønnichsen, Masentia A/S" userId="be011832-bd22-4510-b68f-73ad1938d2d4" providerId="ADAL" clId="{6DED5EFE-83EE-4164-A347-6416AA35E31B}" dt="2024-11-13T09:05:31.382" v="9" actId="21"/>
        <pc:sldMkLst>
          <pc:docMk/>
          <pc:sldMk cId="2505301865" sldId="301"/>
        </pc:sldMkLst>
        <pc:spChg chg="del">
          <ac:chgData name="Henning Sønnichsen, Masentia A/S" userId="be011832-bd22-4510-b68f-73ad1938d2d4" providerId="ADAL" clId="{6DED5EFE-83EE-4164-A347-6416AA35E31B}" dt="2024-11-13T09:05:31.382" v="9" actId="21"/>
          <ac:spMkLst>
            <pc:docMk/>
            <pc:sldMk cId="2505301865" sldId="301"/>
            <ac:spMk id="4" creationId="{00000000-0000-0000-0000-000000000000}"/>
          </ac:spMkLst>
        </pc:spChg>
      </pc:sldChg>
      <pc:sldChg chg="modSp mod">
        <pc:chgData name="Henning Sønnichsen, Masentia A/S" userId="be011832-bd22-4510-b68f-73ad1938d2d4" providerId="ADAL" clId="{6DED5EFE-83EE-4164-A347-6416AA35E31B}" dt="2024-11-13T09:05:41.952" v="41" actId="20577"/>
        <pc:sldMkLst>
          <pc:docMk/>
          <pc:sldMk cId="0" sldId="311"/>
        </pc:sldMkLst>
        <pc:spChg chg="mod">
          <ac:chgData name="Henning Sønnichsen, Masentia A/S" userId="be011832-bd22-4510-b68f-73ad1938d2d4" providerId="ADAL" clId="{6DED5EFE-83EE-4164-A347-6416AA35E31B}" dt="2024-11-13T09:05:41.952" v="41" actId="20577"/>
          <ac:spMkLst>
            <pc:docMk/>
            <pc:sldMk cId="0" sldId="311"/>
            <ac:spMk id="27" creationId="{86A4F626-DDAE-66E6-D5C1-7C29CADBF2B8}"/>
          </ac:spMkLst>
        </pc:spChg>
      </pc:sldChg>
      <pc:sldChg chg="delSp mod">
        <pc:chgData name="Henning Sønnichsen, Masentia A/S" userId="be011832-bd22-4510-b68f-73ad1938d2d4" providerId="ADAL" clId="{6DED5EFE-83EE-4164-A347-6416AA35E31B}" dt="2024-11-13T09:05:04.181" v="7" actId="21"/>
        <pc:sldMkLst>
          <pc:docMk/>
          <pc:sldMk cId="3292220001" sldId="316"/>
        </pc:sldMkLst>
        <pc:spChg chg="del">
          <ac:chgData name="Henning Sønnichsen, Masentia A/S" userId="be011832-bd22-4510-b68f-73ad1938d2d4" providerId="ADAL" clId="{6DED5EFE-83EE-4164-A347-6416AA35E31B}" dt="2024-11-13T09:05:04.181" v="7" actId="21"/>
          <ac:spMkLst>
            <pc:docMk/>
            <pc:sldMk cId="3292220001" sldId="316"/>
            <ac:spMk id="4" creationId="{00000000-0000-0000-0000-000000000000}"/>
          </ac:spMkLst>
        </pc:spChg>
      </pc:sldChg>
      <pc:sldChg chg="delSp mod">
        <pc:chgData name="Henning Sønnichsen, Masentia A/S" userId="be011832-bd22-4510-b68f-73ad1938d2d4" providerId="ADAL" clId="{6DED5EFE-83EE-4164-A347-6416AA35E31B}" dt="2024-11-13T09:04:35.894" v="3" actId="21"/>
        <pc:sldMkLst>
          <pc:docMk/>
          <pc:sldMk cId="2767341462" sldId="320"/>
        </pc:sldMkLst>
        <pc:spChg chg="del">
          <ac:chgData name="Henning Sønnichsen, Masentia A/S" userId="be011832-bd22-4510-b68f-73ad1938d2d4" providerId="ADAL" clId="{6DED5EFE-83EE-4164-A347-6416AA35E31B}" dt="2024-11-13T09:04:35.894" v="3" actId="21"/>
          <ac:spMkLst>
            <pc:docMk/>
            <pc:sldMk cId="2767341462" sldId="320"/>
            <ac:spMk id="4" creationId="{00000000-0000-0000-0000-000000000000}"/>
          </ac:spMkLst>
        </pc:spChg>
      </pc:sldChg>
      <pc:sldChg chg="delSp mod">
        <pc:chgData name="Henning Sønnichsen, Masentia A/S" userId="be011832-bd22-4510-b68f-73ad1938d2d4" providerId="ADAL" clId="{6DED5EFE-83EE-4164-A347-6416AA35E31B}" dt="2024-11-13T09:04:55.852" v="6" actId="21"/>
        <pc:sldMkLst>
          <pc:docMk/>
          <pc:sldMk cId="3670415852" sldId="329"/>
        </pc:sldMkLst>
        <pc:spChg chg="del">
          <ac:chgData name="Henning Sønnichsen, Masentia A/S" userId="be011832-bd22-4510-b68f-73ad1938d2d4" providerId="ADAL" clId="{6DED5EFE-83EE-4164-A347-6416AA35E31B}" dt="2024-11-13T09:04:55.852" v="6" actId="21"/>
          <ac:spMkLst>
            <pc:docMk/>
            <pc:sldMk cId="3670415852" sldId="329"/>
            <ac:spMk id="4" creationId="{00000000-0000-0000-0000-000000000000}"/>
          </ac:spMkLst>
        </pc:spChg>
      </pc:sldChg>
      <pc:sldChg chg="delSp mod">
        <pc:chgData name="Henning Sønnichsen, Masentia A/S" userId="be011832-bd22-4510-b68f-73ad1938d2d4" providerId="ADAL" clId="{6DED5EFE-83EE-4164-A347-6416AA35E31B}" dt="2024-11-13T09:04:31.349" v="2" actId="21"/>
        <pc:sldMkLst>
          <pc:docMk/>
          <pc:sldMk cId="2533232301" sldId="355"/>
        </pc:sldMkLst>
        <pc:spChg chg="del">
          <ac:chgData name="Henning Sønnichsen, Masentia A/S" userId="be011832-bd22-4510-b68f-73ad1938d2d4" providerId="ADAL" clId="{6DED5EFE-83EE-4164-A347-6416AA35E31B}" dt="2024-11-13T09:04:31.349" v="2" actId="21"/>
          <ac:spMkLst>
            <pc:docMk/>
            <pc:sldMk cId="2533232301" sldId="355"/>
            <ac:spMk id="4" creationId="{00000000-0000-0000-0000-000000000000}"/>
          </ac:spMkLst>
        </pc:spChg>
      </pc:sldChg>
      <pc:sldChg chg="delSp mod">
        <pc:chgData name="Henning Sønnichsen, Masentia A/S" userId="be011832-bd22-4510-b68f-73ad1938d2d4" providerId="ADAL" clId="{6DED5EFE-83EE-4164-A347-6416AA35E31B}" dt="2024-11-13T09:05:36.128" v="10" actId="21"/>
        <pc:sldMkLst>
          <pc:docMk/>
          <pc:sldMk cId="1641383551" sldId="357"/>
        </pc:sldMkLst>
        <pc:spChg chg="del">
          <ac:chgData name="Henning Sønnichsen, Masentia A/S" userId="be011832-bd22-4510-b68f-73ad1938d2d4" providerId="ADAL" clId="{6DED5EFE-83EE-4164-A347-6416AA35E31B}" dt="2024-11-13T09:05:36.128" v="10" actId="21"/>
          <ac:spMkLst>
            <pc:docMk/>
            <pc:sldMk cId="1641383551" sldId="357"/>
            <ac:spMk id="4" creationId="{00000000-0000-0000-0000-000000000000}"/>
          </ac:spMkLst>
        </pc:spChg>
      </pc:sldChg>
      <pc:sldChg chg="delSp mod">
        <pc:chgData name="Henning Sønnichsen, Masentia A/S" userId="be011832-bd22-4510-b68f-73ad1938d2d4" providerId="ADAL" clId="{6DED5EFE-83EE-4164-A347-6416AA35E31B}" dt="2024-11-13T09:04:45.749" v="5" actId="21"/>
        <pc:sldMkLst>
          <pc:docMk/>
          <pc:sldMk cId="1654646438" sldId="358"/>
        </pc:sldMkLst>
        <pc:spChg chg="del">
          <ac:chgData name="Henning Sønnichsen, Masentia A/S" userId="be011832-bd22-4510-b68f-73ad1938d2d4" providerId="ADAL" clId="{6DED5EFE-83EE-4164-A347-6416AA35E31B}" dt="2024-11-13T09:04:45.749" v="5" actId="21"/>
          <ac:spMkLst>
            <pc:docMk/>
            <pc:sldMk cId="1654646438" sldId="358"/>
            <ac:spMk id="4" creationId="{00000000-0000-0000-0000-000000000000}"/>
          </ac:spMkLst>
        </pc:spChg>
      </pc:sldChg>
      <pc:sldChg chg="delSp mod">
        <pc:chgData name="Henning Sønnichsen, Masentia A/S" userId="be011832-bd22-4510-b68f-73ad1938d2d4" providerId="ADAL" clId="{6DED5EFE-83EE-4164-A347-6416AA35E31B}" dt="2024-11-13T09:04:40.854" v="4" actId="21"/>
        <pc:sldMkLst>
          <pc:docMk/>
          <pc:sldMk cId="963784204" sldId="360"/>
        </pc:sldMkLst>
        <pc:spChg chg="del">
          <ac:chgData name="Henning Sønnichsen, Masentia A/S" userId="be011832-bd22-4510-b68f-73ad1938d2d4" providerId="ADAL" clId="{6DED5EFE-83EE-4164-A347-6416AA35E31B}" dt="2024-11-13T09:04:40.854" v="4" actId="21"/>
          <ac:spMkLst>
            <pc:docMk/>
            <pc:sldMk cId="963784204" sldId="360"/>
            <ac:spMk id="4" creationId="{00000000-0000-0000-0000-000000000000}"/>
          </ac:spMkLst>
        </pc:spChg>
      </pc:sldChg>
      <pc:sldChg chg="delSp mod">
        <pc:chgData name="Henning Sønnichsen, Masentia A/S" userId="be011832-bd22-4510-b68f-73ad1938d2d4" providerId="ADAL" clId="{6DED5EFE-83EE-4164-A347-6416AA35E31B}" dt="2024-11-13T09:04:17.173" v="1" actId="21"/>
        <pc:sldMkLst>
          <pc:docMk/>
          <pc:sldMk cId="82899499" sldId="361"/>
        </pc:sldMkLst>
        <pc:spChg chg="del">
          <ac:chgData name="Henning Sønnichsen, Masentia A/S" userId="be011832-bd22-4510-b68f-73ad1938d2d4" providerId="ADAL" clId="{6DED5EFE-83EE-4164-A347-6416AA35E31B}" dt="2024-11-13T09:04:17.173" v="1" actId="21"/>
          <ac:spMkLst>
            <pc:docMk/>
            <pc:sldMk cId="82899499" sldId="361"/>
            <ac:spMk id="4" creationId="{9F98CCB0-B986-8E02-A47F-BAD45D8761E2}"/>
          </ac:spMkLst>
        </pc:spChg>
      </pc:sldChg>
      <pc:sldChg chg="delSp mod delAnim">
        <pc:chgData name="Henning Sønnichsen, Masentia A/S" userId="be011832-bd22-4510-b68f-73ad1938d2d4" providerId="ADAL" clId="{6DED5EFE-83EE-4164-A347-6416AA35E31B}" dt="2024-11-13T07:51:28.581" v="0" actId="21"/>
        <pc:sldMkLst>
          <pc:docMk/>
          <pc:sldMk cId="2455551206" sldId="426"/>
        </pc:sldMkLst>
        <pc:spChg chg="del">
          <ac:chgData name="Henning Sønnichsen, Masentia A/S" userId="be011832-bd22-4510-b68f-73ad1938d2d4" providerId="ADAL" clId="{6DED5EFE-83EE-4164-A347-6416AA35E31B}" dt="2024-11-13T07:51:28.581" v="0" actId="21"/>
          <ac:spMkLst>
            <pc:docMk/>
            <pc:sldMk cId="2455551206" sldId="426"/>
            <ac:spMk id="35" creationId="{99D4B87A-7B2D-E32E-5288-AC44426060BE}"/>
          </ac:spMkLst>
        </pc:spChg>
      </pc:sldChg>
    </pc:docChg>
  </pc:docChgLst>
  <pc:docChgLst>
    <pc:chgData name="Henning Sønnichsen, Masentia A/S" userId="be011832-bd22-4510-b68f-73ad1938d2d4" providerId="ADAL" clId="{B4545082-D01E-42E8-9F49-6700B649DEAF}"/>
    <pc:docChg chg="modSld">
      <pc:chgData name="Henning Sønnichsen, Masentia A/S" userId="be011832-bd22-4510-b68f-73ad1938d2d4" providerId="ADAL" clId="{B4545082-D01E-42E8-9F49-6700B649DEAF}" dt="2024-11-13T06:54:54.158" v="11" actId="20577"/>
      <pc:docMkLst>
        <pc:docMk/>
      </pc:docMkLst>
      <pc:sldChg chg="modSp">
        <pc:chgData name="Henning Sønnichsen, Masentia A/S" userId="be011832-bd22-4510-b68f-73ad1938d2d4" providerId="ADAL" clId="{B4545082-D01E-42E8-9F49-6700B649DEAF}" dt="2024-11-13T06:54:22.032" v="1" actId="20577"/>
        <pc:sldMkLst>
          <pc:docMk/>
          <pc:sldMk cId="2576079597" sldId="300"/>
        </pc:sldMkLst>
        <pc:spChg chg="mod">
          <ac:chgData name="Henning Sønnichsen, Masentia A/S" userId="be011832-bd22-4510-b68f-73ad1938d2d4" providerId="ADAL" clId="{B4545082-D01E-42E8-9F49-6700B649DEAF}" dt="2024-11-13T06:54:22.032" v="1" actId="20577"/>
          <ac:spMkLst>
            <pc:docMk/>
            <pc:sldMk cId="2576079597" sldId="300"/>
            <ac:spMk id="26" creationId="{4D811A25-D076-4116-910B-080FF5782CC2}"/>
          </ac:spMkLst>
        </pc:spChg>
      </pc:sldChg>
      <pc:sldChg chg="modSp">
        <pc:chgData name="Henning Sønnichsen, Masentia A/S" userId="be011832-bd22-4510-b68f-73ad1938d2d4" providerId="ADAL" clId="{B4545082-D01E-42E8-9F49-6700B649DEAF}" dt="2024-11-13T06:54:44.635" v="6" actId="20577"/>
        <pc:sldMkLst>
          <pc:docMk/>
          <pc:sldMk cId="964429464" sldId="328"/>
        </pc:sldMkLst>
        <pc:spChg chg="mod">
          <ac:chgData name="Henning Sønnichsen, Masentia A/S" userId="be011832-bd22-4510-b68f-73ad1938d2d4" providerId="ADAL" clId="{B4545082-D01E-42E8-9F49-6700B649DEAF}" dt="2024-11-13T06:54:44.635" v="6" actId="20577"/>
          <ac:spMkLst>
            <pc:docMk/>
            <pc:sldMk cId="964429464" sldId="328"/>
            <ac:spMk id="17" creationId="{5C64E390-CDB9-0BE7-0F2B-A0DB609869BB}"/>
          </ac:spMkLst>
        </pc:spChg>
      </pc:sldChg>
      <pc:sldChg chg="modSp">
        <pc:chgData name="Henning Sønnichsen, Masentia A/S" userId="be011832-bd22-4510-b68f-73ad1938d2d4" providerId="ADAL" clId="{B4545082-D01E-42E8-9F49-6700B649DEAF}" dt="2024-11-13T06:54:54.158" v="11" actId="20577"/>
        <pc:sldMkLst>
          <pc:docMk/>
          <pc:sldMk cId="4093253194" sldId="335"/>
        </pc:sldMkLst>
        <pc:spChg chg="mod">
          <ac:chgData name="Henning Sønnichsen, Masentia A/S" userId="be011832-bd22-4510-b68f-73ad1938d2d4" providerId="ADAL" clId="{B4545082-D01E-42E8-9F49-6700B649DEAF}" dt="2024-11-13T06:54:54.158" v="11" actId="20577"/>
          <ac:spMkLst>
            <pc:docMk/>
            <pc:sldMk cId="4093253194" sldId="335"/>
            <ac:spMk id="14" creationId="{0F501B28-D9ED-B385-7177-F4C2C161BF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13.11.2024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‹nr.›</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685800" y="1143000"/>
            <a:ext cx="5486400" cy="3086100"/>
          </a:xfrm>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157DC4DC-5AED-4675-8D72-9118DD211A12}" type="slidenum">
              <a:rPr lang="de-DE" smtClean="0"/>
              <a:t>20</a:t>
            </a:fld>
            <a:endParaRPr lang="de-DE"/>
          </a:p>
        </p:txBody>
      </p:sp>
    </p:spTree>
    <p:extLst>
      <p:ext uri="{BB962C8B-B14F-4D97-AF65-F5344CB8AC3E}">
        <p14:creationId xmlns:p14="http://schemas.microsoft.com/office/powerpoint/2010/main" val="1897976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685800" y="1143000"/>
            <a:ext cx="5486400" cy="3086100"/>
          </a:xfrm>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10"/>
          </p:nvPr>
        </p:nvSpPr>
        <p:spPr/>
        <p:txBody>
          <a:bodyPr/>
          <a:lstStyle/>
          <a:p>
            <a:fld id="{157DC4DC-5AED-4675-8D72-9118DD211A12}" type="slidenum">
              <a:rPr lang="de-DE" smtClean="0"/>
              <a:t>21</a:t>
            </a:fld>
            <a:endParaRPr lang="de-DE"/>
          </a:p>
        </p:txBody>
      </p:sp>
    </p:spTree>
    <p:extLst>
      <p:ext uri="{BB962C8B-B14F-4D97-AF65-F5344CB8AC3E}">
        <p14:creationId xmlns:p14="http://schemas.microsoft.com/office/powerpoint/2010/main" val="1673501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685800" y="1143000"/>
            <a:ext cx="5486400" cy="3086100"/>
          </a:xfrm>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fld id="{157DC4DC-5AED-4675-8D72-9118DD211A12}" type="slidenum">
              <a:rPr lang="de-DE" smtClean="0"/>
              <a:t>22</a:t>
            </a:fld>
            <a:endParaRPr lang="de-DE"/>
          </a:p>
        </p:txBody>
      </p:sp>
    </p:spTree>
    <p:extLst>
      <p:ext uri="{BB962C8B-B14F-4D97-AF65-F5344CB8AC3E}">
        <p14:creationId xmlns:p14="http://schemas.microsoft.com/office/powerpoint/2010/main" val="3013721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685800" y="1143000"/>
            <a:ext cx="5486400" cy="3086100"/>
          </a:xfrm>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fld id="{157DC4DC-5AED-4675-8D72-9118DD211A12}" type="slidenum">
              <a:rPr lang="de-DE" smtClean="0"/>
              <a:t>23</a:t>
            </a:fld>
            <a:endParaRPr lang="de-DE"/>
          </a:p>
        </p:txBody>
      </p:sp>
    </p:spTree>
    <p:extLst>
      <p:ext uri="{BB962C8B-B14F-4D97-AF65-F5344CB8AC3E}">
        <p14:creationId xmlns:p14="http://schemas.microsoft.com/office/powerpoint/2010/main" val="211530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2290763" y="512763"/>
            <a:ext cx="4562475" cy="2566987"/>
          </a:xfrm>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10BB697B-9544-41E8-A224-B1CF77BD7390}" type="slidenum">
              <a:rPr lang="de-DE" smtClean="0"/>
              <a:t>30</a:t>
            </a:fld>
            <a:endParaRPr lang="de-DE"/>
          </a:p>
        </p:txBody>
      </p:sp>
    </p:spTree>
    <p:extLst>
      <p:ext uri="{BB962C8B-B14F-4D97-AF65-F5344CB8AC3E}">
        <p14:creationId xmlns:p14="http://schemas.microsoft.com/office/powerpoint/2010/main" val="61756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dirty="0"/>
              <a:t>PATRIC – welcome to today’s exciting Webinar entitled “How many electrodes do I need for a Job”</a:t>
            </a:r>
            <a:br>
              <a:rPr lang="en-US" dirty="0"/>
            </a:br>
            <a:r>
              <a:rPr lang="en-US" dirty="0">
                <a:latin typeface="+mn-lt"/>
              </a:rPr>
              <a:t>I am Patric Jakobsson, </a:t>
            </a:r>
            <a:r>
              <a:rPr lang="en-US" b="0" i="0" dirty="0">
                <a:solidFill>
                  <a:srgbClr val="000000"/>
                </a:solidFill>
                <a:effectLst/>
                <a:latin typeface="+mn-lt"/>
              </a:rPr>
              <a:t>Head of Digital Solutions &amp; Sales, </a:t>
            </a:r>
            <a:r>
              <a:rPr lang="en-US" dirty="0">
                <a:latin typeface="+mn-lt"/>
              </a:rPr>
              <a:t>based in Switzerland</a:t>
            </a:r>
          </a:p>
          <a:p>
            <a:endParaRPr lang="en-US" dirty="0">
              <a:latin typeface="+mn-lt"/>
            </a:endParaRPr>
          </a:p>
          <a:p>
            <a:r>
              <a:rPr lang="en-US" dirty="0">
                <a:latin typeface="+mn-lt"/>
              </a:rPr>
              <a:t>ANTOINE – And I am Antoine Nessi – Product Manager for Die-Sinking EDM &amp; today we are back to discuss of the evolutions of FORM eCAM: our standalone CAM software for GFMS DS machines.  </a:t>
            </a:r>
            <a:br>
              <a:rPr lang="en-US" dirty="0">
                <a:cs typeface="+mn-lt"/>
              </a:rPr>
            </a:br>
            <a:r>
              <a:rPr lang="en-US" dirty="0">
                <a:cs typeface="+mn-lt"/>
              </a:rPr>
              <a:t> </a:t>
            </a:r>
            <a:endParaRPr lang="en-US" dirty="0">
              <a:cs typeface="Arial"/>
            </a:endParaRPr>
          </a:p>
        </p:txBody>
      </p:sp>
      <p:sp>
        <p:nvSpPr>
          <p:cNvPr id="4" name="Slide Number Placeholder 3"/>
          <p:cNvSpPr>
            <a:spLocks noGrp="1"/>
          </p:cNvSpPr>
          <p:nvPr>
            <p:ph type="sldNum" sz="quarter" idx="5"/>
          </p:nvPr>
        </p:nvSpPr>
        <p:spPr/>
        <p:txBody>
          <a:bodyPr/>
          <a:lstStyle/>
          <a:p>
            <a:fld id="{792C994A-8F96-4339-892B-690B47B1EB80}" type="slidenum">
              <a:rPr lang="de-DE" smtClean="0"/>
              <a:t>45</a:t>
            </a:fld>
            <a:endParaRPr lang="de-DE"/>
          </a:p>
        </p:txBody>
      </p:sp>
    </p:spTree>
    <p:extLst>
      <p:ext uri="{BB962C8B-B14F-4D97-AF65-F5344CB8AC3E}">
        <p14:creationId xmlns:p14="http://schemas.microsoft.com/office/powerpoint/2010/main" val="1690833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F347C-F266-10C0-87B3-D71046451E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4192C7-2FD4-1B86-9651-8D2B9B1A456A}"/>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C15D7C52-6B6D-63AF-2E11-EB2518138BB8}"/>
              </a:ext>
            </a:extLst>
          </p:cNvPr>
          <p:cNvSpPr>
            <a:spLocks noGrp="1"/>
          </p:cNvSpPr>
          <p:nvPr>
            <p:ph type="body" idx="1"/>
          </p:nvPr>
        </p:nvSpPr>
        <p:spPr/>
        <p:txBody>
          <a:bodyPr/>
          <a:lstStyle/>
          <a:p>
            <a:r>
              <a:rPr lang="en-US">
                <a:cs typeface="Arial"/>
              </a:rPr>
              <a:t>PATRIC  1 – 3</a:t>
            </a:r>
          </a:p>
          <a:p>
            <a:r>
              <a:rPr lang="en-US">
                <a:cs typeface="Arial"/>
              </a:rPr>
              <a:t>Challenges – CAD Models &amp; Extraction of Shape / Analysis of Shape …</a:t>
            </a:r>
          </a:p>
          <a:p>
            <a:endParaRPr lang="en-US">
              <a:cs typeface="Arial"/>
            </a:endParaRPr>
          </a:p>
          <a:p>
            <a:r>
              <a:rPr lang="en-US">
                <a:cs typeface="Arial"/>
              </a:rPr>
              <a:t>ANTOINE – as we showed you, knowing the exact Shape and volume has other benefits to bring more expertise to your design office:</a:t>
            </a:r>
          </a:p>
          <a:p>
            <a:r>
              <a:rPr lang="en-US">
                <a:cs typeface="Arial"/>
              </a:rPr>
              <a:t>FORM eCAM is then able to propose the ideal Undersize and the number of machining passes – to propose which application to use, taking in account the other EDM constrains, and to estimate the time of machining… Change Slide</a:t>
            </a:r>
          </a:p>
          <a:p>
            <a:pPr marL="0" indent="0">
              <a:buFont typeface="Calibri"/>
              <a:buNone/>
            </a:pPr>
            <a:endParaRPr lang="en-US">
              <a:cs typeface="Arial"/>
            </a:endParaRPr>
          </a:p>
        </p:txBody>
      </p:sp>
      <p:sp>
        <p:nvSpPr>
          <p:cNvPr id="4" name="Slide Number Placeholder 3">
            <a:extLst>
              <a:ext uri="{FF2B5EF4-FFF2-40B4-BE49-F238E27FC236}">
                <a16:creationId xmlns:a16="http://schemas.microsoft.com/office/drawing/2014/main" id="{E388D3D6-64F6-71A4-84FA-20FD665888C2}"/>
              </a:ext>
            </a:extLst>
          </p:cNvPr>
          <p:cNvSpPr>
            <a:spLocks noGrp="1"/>
          </p:cNvSpPr>
          <p:nvPr>
            <p:ph type="sldNum" sz="quarter" idx="10"/>
          </p:nvPr>
        </p:nvSpPr>
        <p:spPr/>
        <p:txBody>
          <a:bodyPr/>
          <a:lstStyle/>
          <a:p>
            <a:fld id="{792C994A-8F96-4339-892B-690B47B1EB80}" type="slidenum">
              <a:rPr lang="de-DE" smtClean="0"/>
              <a:t>46</a:t>
            </a:fld>
            <a:endParaRPr lang="de-DE"/>
          </a:p>
        </p:txBody>
      </p:sp>
    </p:spTree>
    <p:extLst>
      <p:ext uri="{BB962C8B-B14F-4D97-AF65-F5344CB8AC3E}">
        <p14:creationId xmlns:p14="http://schemas.microsoft.com/office/powerpoint/2010/main" val="1520157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cs typeface="Arial"/>
            </a:endParaRPr>
          </a:p>
        </p:txBody>
      </p:sp>
      <p:sp>
        <p:nvSpPr>
          <p:cNvPr id="4" name="Slide Number Placeholder 3"/>
          <p:cNvSpPr>
            <a:spLocks noGrp="1"/>
          </p:cNvSpPr>
          <p:nvPr>
            <p:ph type="sldNum" sz="quarter" idx="10"/>
          </p:nvPr>
        </p:nvSpPr>
        <p:spPr/>
        <p:txBody>
          <a:bodyPr/>
          <a:lstStyle/>
          <a:p>
            <a:fld id="{792C994A-8F96-4339-892B-690B47B1EB80}" type="slidenum">
              <a:rPr lang="de-DE" smtClean="0"/>
              <a:t>47</a:t>
            </a:fld>
            <a:endParaRPr lang="de-DE"/>
          </a:p>
        </p:txBody>
      </p:sp>
    </p:spTree>
    <p:extLst>
      <p:ext uri="{BB962C8B-B14F-4D97-AF65-F5344CB8AC3E}">
        <p14:creationId xmlns:p14="http://schemas.microsoft.com/office/powerpoint/2010/main" val="1332410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cs typeface="Arial"/>
            </a:endParaRPr>
          </a:p>
        </p:txBody>
      </p:sp>
      <p:sp>
        <p:nvSpPr>
          <p:cNvPr id="4" name="Slide Number Placeholder 3"/>
          <p:cNvSpPr>
            <a:spLocks noGrp="1"/>
          </p:cNvSpPr>
          <p:nvPr>
            <p:ph type="sldNum" sz="quarter" idx="10"/>
          </p:nvPr>
        </p:nvSpPr>
        <p:spPr/>
        <p:txBody>
          <a:bodyPr/>
          <a:lstStyle/>
          <a:p>
            <a:fld id="{792C994A-8F96-4339-892B-690B47B1EB80}" type="slidenum">
              <a:rPr lang="de-DE" smtClean="0"/>
              <a:t>48</a:t>
            </a:fld>
            <a:endParaRPr lang="de-DE"/>
          </a:p>
        </p:txBody>
      </p:sp>
    </p:spTree>
    <p:extLst>
      <p:ext uri="{BB962C8B-B14F-4D97-AF65-F5344CB8AC3E}">
        <p14:creationId xmlns:p14="http://schemas.microsoft.com/office/powerpoint/2010/main" val="25718079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cs typeface="Arial"/>
            </a:endParaRPr>
          </a:p>
        </p:txBody>
      </p:sp>
      <p:sp>
        <p:nvSpPr>
          <p:cNvPr id="4" name="Slide Number Placeholder 3"/>
          <p:cNvSpPr>
            <a:spLocks noGrp="1"/>
          </p:cNvSpPr>
          <p:nvPr>
            <p:ph type="sldNum" sz="quarter" idx="10"/>
          </p:nvPr>
        </p:nvSpPr>
        <p:spPr/>
        <p:txBody>
          <a:bodyPr/>
          <a:lstStyle/>
          <a:p>
            <a:fld id="{792C994A-8F96-4339-892B-690B47B1EB80}" type="slidenum">
              <a:rPr lang="de-DE" smtClean="0"/>
              <a:t>49</a:t>
            </a:fld>
            <a:endParaRPr lang="de-DE"/>
          </a:p>
        </p:txBody>
      </p:sp>
    </p:spTree>
    <p:extLst>
      <p:ext uri="{BB962C8B-B14F-4D97-AF65-F5344CB8AC3E}">
        <p14:creationId xmlns:p14="http://schemas.microsoft.com/office/powerpoint/2010/main" val="18230092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b="1" dirty="0">
              <a:cs typeface="Arial"/>
            </a:endParaRPr>
          </a:p>
        </p:txBody>
      </p:sp>
      <p:sp>
        <p:nvSpPr>
          <p:cNvPr id="4" name="Slide Number Placeholder 3"/>
          <p:cNvSpPr>
            <a:spLocks noGrp="1"/>
          </p:cNvSpPr>
          <p:nvPr>
            <p:ph type="sldNum" sz="quarter" idx="10"/>
          </p:nvPr>
        </p:nvSpPr>
        <p:spPr/>
        <p:txBody>
          <a:bodyPr/>
          <a:lstStyle/>
          <a:p>
            <a:fld id="{792C994A-8F96-4339-892B-690B47B1EB80}" type="slidenum">
              <a:rPr lang="de-DE" smtClean="0"/>
              <a:t>50</a:t>
            </a:fld>
            <a:endParaRPr lang="de-DE"/>
          </a:p>
        </p:txBody>
      </p:sp>
    </p:spTree>
    <p:extLst>
      <p:ext uri="{BB962C8B-B14F-4D97-AF65-F5344CB8AC3E}">
        <p14:creationId xmlns:p14="http://schemas.microsoft.com/office/powerpoint/2010/main" val="41394661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PATRIC – “How many electrodes do I need for a Job” is an old and frequent question all Die-sinking EDM users keep asking. Up until today, the answer to this question is based on the knowledge and experience of the person who programs the machine. But today, as you will now see, with FORM eCAM 1.2.0 this changes – the answer is finally here!</a:t>
            </a:r>
          </a:p>
          <a:p>
            <a:endParaRPr lang="en-US">
              <a:cs typeface="Arial"/>
            </a:endParaRPr>
          </a:p>
          <a:p>
            <a:r>
              <a:rPr lang="en-US">
                <a:cs typeface="Arial"/>
              </a:rPr>
              <a:t>ANTOINE - But first let us quickly look at today’s agenda …</a:t>
            </a:r>
          </a:p>
        </p:txBody>
      </p:sp>
      <p:sp>
        <p:nvSpPr>
          <p:cNvPr id="4" name="Slide Number Placeholder 3"/>
          <p:cNvSpPr>
            <a:spLocks noGrp="1"/>
          </p:cNvSpPr>
          <p:nvPr>
            <p:ph type="sldNum" sz="quarter" idx="10"/>
          </p:nvPr>
        </p:nvSpPr>
        <p:spPr/>
        <p:txBody>
          <a:bodyPr/>
          <a:lstStyle/>
          <a:p>
            <a:fld id="{792C994A-8F96-4339-892B-690B47B1EB80}" type="slidenum">
              <a:rPr lang="de-DE" smtClean="0"/>
              <a:t>51</a:t>
            </a:fld>
            <a:endParaRPr lang="de-DE"/>
          </a:p>
        </p:txBody>
      </p:sp>
    </p:spTree>
    <p:extLst>
      <p:ext uri="{BB962C8B-B14F-4D97-AF65-F5344CB8AC3E}">
        <p14:creationId xmlns:p14="http://schemas.microsoft.com/office/powerpoint/2010/main" val="23798030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ANTOINE –Now for our new version, let’s discover the novelties! </a:t>
            </a:r>
          </a:p>
          <a:p>
            <a:r>
              <a:rPr lang="en-US">
                <a:cs typeface="Arial"/>
              </a:rPr>
              <a:t>The Tool expert module which will allow you to determine the quantity of electrodes needed to realize a machining operation. </a:t>
            </a:r>
          </a:p>
          <a:p>
            <a:endParaRPr lang="en-US">
              <a:cs typeface="Arial"/>
            </a:endParaRPr>
          </a:p>
          <a:p>
            <a:r>
              <a:rPr lang="en-US">
                <a:cs typeface="Arial"/>
              </a:rPr>
              <a:t>To show you the feature, we will use the following example of this syringe mold:  ONE machining operation down to VDI18- that we will realize on 2 Parts ; each parts having 4 cavities– </a:t>
            </a:r>
          </a:p>
          <a:p>
            <a:r>
              <a:rPr lang="en-US">
                <a:cs typeface="Arial"/>
              </a:rPr>
              <a:t>We used the UNDERSIZE EXPERT feature which determined that 2 machining pass with UNDERSIZE 0.23 and 0.11mm are needed to reach the result with copper electrode. </a:t>
            </a:r>
          </a:p>
          <a:p>
            <a:endParaRPr lang="en-US">
              <a:cs typeface="Arial"/>
            </a:endParaRPr>
          </a:p>
          <a:p>
            <a:r>
              <a:rPr lang="en-US">
                <a:cs typeface="Arial"/>
              </a:rPr>
              <a:t>Those are the input described in FORM eCAM EDM page and we generated the erosion parameters. </a:t>
            </a:r>
          </a:p>
          <a:p>
            <a:endParaRPr lang="en-US">
              <a:cs typeface="Arial"/>
            </a:endParaRPr>
          </a:p>
          <a:p>
            <a:r>
              <a:rPr lang="en-US">
                <a:cs typeface="Arial"/>
              </a:rPr>
              <a:t>PATRIC takes over …</a:t>
            </a:r>
          </a:p>
          <a:p>
            <a:endParaRPr lang="en-US">
              <a:cs typeface="Arial"/>
            </a:endParaRPr>
          </a:p>
          <a:p>
            <a:r>
              <a:rPr lang="en-US">
                <a:cs typeface="Arial"/>
              </a:rPr>
              <a:t>6 mins</a:t>
            </a:r>
          </a:p>
        </p:txBody>
      </p:sp>
      <p:sp>
        <p:nvSpPr>
          <p:cNvPr id="4" name="Slide Number Placeholder 3"/>
          <p:cNvSpPr>
            <a:spLocks noGrp="1"/>
          </p:cNvSpPr>
          <p:nvPr>
            <p:ph type="sldNum" sz="quarter" idx="10"/>
          </p:nvPr>
        </p:nvSpPr>
        <p:spPr/>
        <p:txBody>
          <a:bodyPr/>
          <a:lstStyle/>
          <a:p>
            <a:fld id="{792C994A-8F96-4339-892B-690B47B1EB80}" type="slidenum">
              <a:rPr lang="de-DE" smtClean="0"/>
              <a:t>52</a:t>
            </a:fld>
            <a:endParaRPr lang="de-DE"/>
          </a:p>
        </p:txBody>
      </p:sp>
    </p:spTree>
    <p:extLst>
      <p:ext uri="{BB962C8B-B14F-4D97-AF65-F5344CB8AC3E}">
        <p14:creationId xmlns:p14="http://schemas.microsoft.com/office/powerpoint/2010/main" val="13050227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PATRIC …</a:t>
            </a:r>
          </a:p>
          <a:p>
            <a:endParaRPr lang="en-US">
              <a:cs typeface="Arial"/>
            </a:endParaRPr>
          </a:p>
          <a:p>
            <a:r>
              <a:rPr lang="en-US">
                <a:cs typeface="Arial"/>
              </a:rPr>
              <a:t>ANTOINE takes over</a:t>
            </a:r>
          </a:p>
          <a:p>
            <a:endParaRPr lang="en-US">
              <a:cs typeface="Arial"/>
            </a:endParaRPr>
          </a:p>
          <a:p>
            <a:r>
              <a:rPr lang="en-US">
                <a:cs typeface="Arial"/>
              </a:rPr>
              <a:t>8 mins</a:t>
            </a:r>
          </a:p>
        </p:txBody>
      </p:sp>
      <p:sp>
        <p:nvSpPr>
          <p:cNvPr id="4" name="Slide Number Placeholder 3"/>
          <p:cNvSpPr>
            <a:spLocks noGrp="1"/>
          </p:cNvSpPr>
          <p:nvPr>
            <p:ph type="sldNum" sz="quarter" idx="10"/>
          </p:nvPr>
        </p:nvSpPr>
        <p:spPr/>
        <p:txBody>
          <a:bodyPr/>
          <a:lstStyle/>
          <a:p>
            <a:fld id="{792C994A-8F96-4339-892B-690B47B1EB80}" type="slidenum">
              <a:rPr lang="de-DE" smtClean="0"/>
              <a:t>53</a:t>
            </a:fld>
            <a:endParaRPr lang="de-DE"/>
          </a:p>
        </p:txBody>
      </p:sp>
    </p:spTree>
    <p:extLst>
      <p:ext uri="{BB962C8B-B14F-4D97-AF65-F5344CB8AC3E}">
        <p14:creationId xmlns:p14="http://schemas.microsoft.com/office/powerpoint/2010/main" val="40040245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Arial"/>
              </a:rPr>
              <a:t>ANTOINE – Once the tool quantities are known, the next step is be to attribute those electrodes to the cavities.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Arial"/>
              </a:rPr>
              <a:t>Here FORM eCAM propose different methods: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Arial"/>
              </a:rPr>
              <a:t>The first one, is the ALTERNATE PATTERN. which one commonly used in DS Erosion,.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a:cs typeface="Arial"/>
              </a:rPr>
              <a:t>The tools (on vertical) </a:t>
            </a:r>
            <a:r>
              <a:rPr lang="en-US">
                <a:cs typeface="Arial"/>
              </a:rPr>
              <a:t>will be attributed to the </a:t>
            </a:r>
            <a:r>
              <a:rPr lang="en-US" b="1">
                <a:cs typeface="Arial"/>
              </a:rPr>
              <a:t>PARTS (on the horizontal) </a:t>
            </a:r>
            <a:r>
              <a:rPr lang="en-US">
                <a:cs typeface="Arial"/>
              </a:rPr>
              <a:t>following an </a:t>
            </a:r>
            <a:r>
              <a:rPr lang="en-US" b="1">
                <a:cs typeface="Arial"/>
              </a:rPr>
              <a:t>alternate pattern</a:t>
            </a:r>
            <a:r>
              <a:rPr lang="en-US">
                <a:cs typeface="Arial"/>
              </a:rPr>
              <a:t>, with each numbered circle representing the erosion of a position.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Arial"/>
              </a:rPr>
              <a:t>When a tool has finished machining all the cavities, the new electrode will start in the last cavity previously eroded and work in the opposite direction.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Arial"/>
              </a:rPr>
              <a:t>9 mins</a:t>
            </a:r>
          </a:p>
        </p:txBody>
      </p:sp>
      <p:sp>
        <p:nvSpPr>
          <p:cNvPr id="4" name="Slide Number Placeholder 3"/>
          <p:cNvSpPr>
            <a:spLocks noGrp="1"/>
          </p:cNvSpPr>
          <p:nvPr>
            <p:ph type="sldNum" sz="quarter" idx="10"/>
          </p:nvPr>
        </p:nvSpPr>
        <p:spPr/>
        <p:txBody>
          <a:bodyPr/>
          <a:lstStyle/>
          <a:p>
            <a:fld id="{792C994A-8F96-4339-892B-690B47B1EB80}" type="slidenum">
              <a:rPr lang="de-DE" smtClean="0"/>
              <a:t>54</a:t>
            </a:fld>
            <a:endParaRPr lang="de-DE"/>
          </a:p>
        </p:txBody>
      </p:sp>
    </p:spTree>
    <p:extLst>
      <p:ext uri="{BB962C8B-B14F-4D97-AF65-F5344CB8AC3E}">
        <p14:creationId xmlns:p14="http://schemas.microsoft.com/office/powerpoint/2010/main" val="1054061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Arial"/>
              </a:rPr>
              <a:t>ANTOINE – The alternate pattern is one of the most commonly used but not necessarily the most efficient : as it means that a new electrode will restart in a cavity opened with a tool with most wear, which, in some cases, can lead to issues - as machining will tends to start mostly on the edges of the electrode and wear out the tool prematurely.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Arial"/>
              </a:rPr>
              <a:t>The NEW attribution pattern proposed by FORM eCAM is named </a:t>
            </a:r>
            <a:r>
              <a:rPr lang="en-US" b="1">
                <a:cs typeface="Arial"/>
              </a:rPr>
              <a:t>“Use a new tool in each cavity”. </a:t>
            </a:r>
            <a:r>
              <a:rPr lang="en-US">
                <a:cs typeface="Arial"/>
              </a:rPr>
              <a:t>It is based </a:t>
            </a:r>
            <a:r>
              <a:rPr lang="en-US" b="0">
                <a:cs typeface="Arial"/>
              </a:rPr>
              <a:t>on the analysis of the material left by previous erosion </a:t>
            </a:r>
            <a:r>
              <a:rPr lang="en-US">
                <a:cs typeface="Arial"/>
              </a:rPr>
              <a:t>to determine in which cavity it is ideal for the new electrode to start, and also to try </a:t>
            </a:r>
            <a:r>
              <a:rPr lang="en-US" b="0">
                <a:cs typeface="Arial"/>
              </a:rPr>
              <a:t>to have a new electrode to start in each cavity respecting the quantity of tools determined.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a:cs typeface="Arial"/>
              </a:rPr>
              <a:t>With this method, the first tool works on all cavities</a:t>
            </a:r>
            <a:r>
              <a:rPr lang="en-US" b="0">
                <a:cs typeface="Arial"/>
              </a:rPr>
              <a:t>, but then the rest of the attribution will be based on FORM eCAM calculations following a non-linear pattern. This is made to get a better EDM attack when a new tool is starting, and to guarantee a better shape homogeneity.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Arial"/>
              </a:rPr>
              <a:t>11 mins</a:t>
            </a:r>
          </a:p>
        </p:txBody>
      </p:sp>
      <p:sp>
        <p:nvSpPr>
          <p:cNvPr id="4" name="Slide Number Placeholder 3"/>
          <p:cNvSpPr>
            <a:spLocks noGrp="1"/>
          </p:cNvSpPr>
          <p:nvPr>
            <p:ph type="sldNum" sz="quarter" idx="10"/>
          </p:nvPr>
        </p:nvSpPr>
        <p:spPr/>
        <p:txBody>
          <a:bodyPr/>
          <a:lstStyle/>
          <a:p>
            <a:fld id="{792C994A-8F96-4339-892B-690B47B1EB80}" type="slidenum">
              <a:rPr lang="de-DE" smtClean="0"/>
              <a:t>55</a:t>
            </a:fld>
            <a:endParaRPr lang="de-DE"/>
          </a:p>
        </p:txBody>
      </p:sp>
    </p:spTree>
    <p:extLst>
      <p:ext uri="{BB962C8B-B14F-4D97-AF65-F5344CB8AC3E}">
        <p14:creationId xmlns:p14="http://schemas.microsoft.com/office/powerpoint/2010/main" val="782936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PATRIC – in addition to what Antoine just showed you, the Tool Expert is also able to optimize a certain sequence by using 2 different intelligent algorithms to skip cavities according to certain criteria:</a:t>
            </a:r>
          </a:p>
          <a:p>
            <a:endParaRPr lang="en-US">
              <a:cs typeface="Arial"/>
            </a:endParaRPr>
          </a:p>
          <a:p>
            <a:r>
              <a:rPr lang="en-US">
                <a:cs typeface="Arial"/>
              </a:rPr>
              <a:t>The 1</a:t>
            </a:r>
            <a:r>
              <a:rPr lang="en-US" baseline="30000">
                <a:cs typeface="Arial"/>
              </a:rPr>
              <a:t>st</a:t>
            </a:r>
            <a:r>
              <a:rPr lang="en-US">
                <a:cs typeface="Arial"/>
              </a:rPr>
              <a:t> one: Skip Cavities if the tool cannot remove any material. This means that the system has calculate that the wear of the electrode is too high to be used in a specific cavity. In other words, the electrode would not remove any material because of the excessive wear.</a:t>
            </a:r>
          </a:p>
          <a:p>
            <a:endParaRPr lang="en-US">
              <a:cs typeface="Arial"/>
            </a:endParaRPr>
          </a:p>
          <a:p>
            <a:r>
              <a:rPr lang="en-US">
                <a:cs typeface="Arial"/>
              </a:rPr>
              <a:t>So in this example, you can see that some cavities are skipped and thus reducing machining time.</a:t>
            </a:r>
          </a:p>
          <a:p>
            <a:endParaRPr lang="en-US">
              <a:cs typeface="Arial"/>
            </a:endParaRPr>
          </a:p>
          <a:p>
            <a:r>
              <a:rPr lang="en-US">
                <a:cs typeface="Arial"/>
              </a:rPr>
              <a:t>The 2</a:t>
            </a:r>
            <a:r>
              <a:rPr lang="en-US" baseline="30000">
                <a:cs typeface="Arial"/>
              </a:rPr>
              <a:t>nd</a:t>
            </a:r>
            <a:r>
              <a:rPr lang="en-US">
                <a:cs typeface="Arial"/>
              </a:rPr>
              <a:t> intelligent optimization is: Skip cavities if the active pass is achieved. This means that the cavity is already at the dimension of the machining pass, so there is no need to re-enter into this cavity with this electrode. And this again, reduces machining time.</a:t>
            </a:r>
          </a:p>
          <a:p>
            <a:endParaRPr lang="en-US">
              <a:cs typeface="Arial"/>
            </a:endParaRPr>
          </a:p>
          <a:p>
            <a:r>
              <a:rPr lang="en-US">
                <a:cs typeface="Arial"/>
              </a:rPr>
              <a:t>So by using these 2 optimizations, we have reduced the machining time by over 1 </a:t>
            </a:r>
            <a:r>
              <a:rPr lang="en-US" err="1">
                <a:cs typeface="Arial"/>
              </a:rPr>
              <a:t>hr</a:t>
            </a:r>
            <a:r>
              <a:rPr lang="en-US">
                <a:cs typeface="Arial"/>
              </a:rPr>
              <a:t> </a:t>
            </a:r>
            <a:r>
              <a:rPr lang="en-US">
                <a:cs typeface="Arial"/>
                <a:sym typeface="Wingdings" panose="05000000000000000000" pitchFamily="2" charset="2"/>
              </a:rPr>
              <a:t> this is why we call it intelligent machining!!</a:t>
            </a:r>
          </a:p>
          <a:p>
            <a:endParaRPr lang="en-US">
              <a:cs typeface="Arial"/>
              <a:sym typeface="Wingdings" panose="05000000000000000000" pitchFamily="2" charset="2"/>
            </a:endParaRPr>
          </a:p>
          <a:p>
            <a:r>
              <a:rPr lang="en-US">
                <a:cs typeface="Arial"/>
                <a:sym typeface="Wingdings" panose="05000000000000000000" pitchFamily="2" charset="2"/>
              </a:rPr>
              <a:t>13 mins</a:t>
            </a:r>
            <a:endParaRPr lang="en-US">
              <a:cs typeface="Arial"/>
            </a:endParaRPr>
          </a:p>
        </p:txBody>
      </p:sp>
      <p:sp>
        <p:nvSpPr>
          <p:cNvPr id="4" name="Slide Number Placeholder 3"/>
          <p:cNvSpPr>
            <a:spLocks noGrp="1"/>
          </p:cNvSpPr>
          <p:nvPr>
            <p:ph type="sldNum" sz="quarter" idx="10"/>
          </p:nvPr>
        </p:nvSpPr>
        <p:spPr/>
        <p:txBody>
          <a:bodyPr/>
          <a:lstStyle/>
          <a:p>
            <a:fld id="{792C994A-8F96-4339-892B-690B47B1EB80}" type="slidenum">
              <a:rPr lang="de-DE" smtClean="0"/>
              <a:t>56</a:t>
            </a:fld>
            <a:endParaRPr lang="de-DE"/>
          </a:p>
        </p:txBody>
      </p:sp>
    </p:spTree>
    <p:extLst>
      <p:ext uri="{BB962C8B-B14F-4D97-AF65-F5344CB8AC3E}">
        <p14:creationId xmlns:p14="http://schemas.microsoft.com/office/powerpoint/2010/main" val="36228760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ANTOINE – intro de concept batch … example part … 7 pieces 3 -3 -1 </a:t>
            </a:r>
          </a:p>
          <a:p>
            <a:endParaRPr lang="en-US">
              <a:cs typeface="Arial"/>
            </a:endParaRPr>
          </a:p>
          <a:p>
            <a:r>
              <a:rPr lang="en-US">
                <a:cs typeface="Arial"/>
              </a:rPr>
              <a:t>This next feature of FORM eCAM will support you to manage and optimize your production. </a:t>
            </a:r>
          </a:p>
          <a:p>
            <a:r>
              <a:rPr lang="en-US">
                <a:cs typeface="Arial"/>
              </a:rPr>
              <a:t>As we all know, this is very common for DSEDM to be produce PARTS in series, which cannot always all be machined at the same moment on a machine or a cell. </a:t>
            </a:r>
          </a:p>
          <a:p>
            <a:r>
              <a:rPr lang="en-US">
                <a:cs typeface="Arial"/>
              </a:rPr>
              <a:t>Therefore it is important that the CAM takes care of this constrain when determining the quantity of electrode needed to be produce to realize a job. </a:t>
            </a:r>
          </a:p>
          <a:p>
            <a:endParaRPr lang="en-US">
              <a:cs typeface="Arial"/>
            </a:endParaRPr>
          </a:p>
          <a:p>
            <a:r>
              <a:rPr lang="en-US">
                <a:cs typeface="Arial"/>
              </a:rPr>
              <a:t>To reflect those cases, FORM eCAM preparation allows split the production into different BATCHES that are composed of a </a:t>
            </a:r>
            <a:r>
              <a:rPr lang="en-US" b="1">
                <a:cs typeface="Arial"/>
              </a:rPr>
              <a:t>certain quantities of parts</a:t>
            </a:r>
            <a:r>
              <a:rPr lang="en-US">
                <a:cs typeface="Arial"/>
              </a:rPr>
              <a:t>. </a:t>
            </a:r>
          </a:p>
          <a:p>
            <a:endParaRPr lang="en-US">
              <a:cs typeface="Arial"/>
            </a:endParaRPr>
          </a:p>
          <a:p>
            <a:r>
              <a:rPr lang="en-US">
                <a:cs typeface="Arial"/>
              </a:rPr>
              <a:t>In our example,  let’s say we have 7 parts to machine that we will split into 3 different batches… Next</a:t>
            </a:r>
          </a:p>
          <a:p>
            <a:endParaRPr lang="en-US">
              <a:cs typeface="Arial"/>
            </a:endParaRPr>
          </a:p>
          <a:p>
            <a:r>
              <a:rPr lang="en-US">
                <a:cs typeface="Arial"/>
              </a:rPr>
              <a:t>14 mins</a:t>
            </a:r>
          </a:p>
        </p:txBody>
      </p:sp>
      <p:sp>
        <p:nvSpPr>
          <p:cNvPr id="4" name="Slide Number Placeholder 3"/>
          <p:cNvSpPr>
            <a:spLocks noGrp="1"/>
          </p:cNvSpPr>
          <p:nvPr>
            <p:ph type="sldNum" sz="quarter" idx="10"/>
          </p:nvPr>
        </p:nvSpPr>
        <p:spPr/>
        <p:txBody>
          <a:bodyPr/>
          <a:lstStyle/>
          <a:p>
            <a:fld id="{792C994A-8F96-4339-892B-690B47B1EB80}" type="slidenum">
              <a:rPr lang="de-DE" smtClean="0"/>
              <a:t>57</a:t>
            </a:fld>
            <a:endParaRPr lang="de-DE"/>
          </a:p>
        </p:txBody>
      </p:sp>
    </p:spTree>
    <p:extLst>
      <p:ext uri="{BB962C8B-B14F-4D97-AF65-F5344CB8AC3E}">
        <p14:creationId xmlns:p14="http://schemas.microsoft.com/office/powerpoint/2010/main" val="33322914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ANTOINE – In the software this split is done by attributing a certain </a:t>
            </a:r>
            <a:r>
              <a:rPr lang="en-US" b="1">
                <a:cs typeface="Arial"/>
              </a:rPr>
              <a:t>quantity</a:t>
            </a:r>
            <a:r>
              <a:rPr lang="en-US">
                <a:cs typeface="Arial"/>
              </a:rPr>
              <a:t> per batch, </a:t>
            </a:r>
            <a:r>
              <a:rPr lang="en-US" b="1">
                <a:cs typeface="Arial"/>
              </a:rPr>
              <a:t>which result in the following </a:t>
            </a:r>
          </a:p>
          <a:p>
            <a:r>
              <a:rPr lang="en-US">
                <a:cs typeface="Arial"/>
              </a:rPr>
              <a:t>Batch 1 &amp; 2 are identically composed of 3 parts, whereas Batch n°3 </a:t>
            </a:r>
            <a:r>
              <a:rPr lang="en-US" b="1">
                <a:cs typeface="Arial"/>
              </a:rPr>
              <a:t>has a single part</a:t>
            </a:r>
            <a:r>
              <a:rPr lang="en-US">
                <a:cs typeface="Arial"/>
              </a:rPr>
              <a:t>. </a:t>
            </a:r>
          </a:p>
          <a:p>
            <a:endParaRPr lang="en-US">
              <a:cs typeface="Arial"/>
            </a:endParaRPr>
          </a:p>
          <a:p>
            <a:r>
              <a:rPr lang="en-US">
                <a:cs typeface="Arial"/>
              </a:rPr>
              <a:t>After updating the quantities of part and give the indication of batch, we can return to the TOOL expert having selected the Machining sequence based on Batches</a:t>
            </a:r>
          </a:p>
          <a:p>
            <a:endParaRPr lang="en-US">
              <a:cs typeface="Arial"/>
            </a:endParaRPr>
          </a:p>
          <a:p>
            <a:r>
              <a:rPr lang="en-US">
                <a:cs typeface="Arial"/>
              </a:rPr>
              <a:t>15 mins</a:t>
            </a:r>
          </a:p>
        </p:txBody>
      </p:sp>
      <p:sp>
        <p:nvSpPr>
          <p:cNvPr id="4" name="Slide Number Placeholder 3"/>
          <p:cNvSpPr>
            <a:spLocks noGrp="1"/>
          </p:cNvSpPr>
          <p:nvPr>
            <p:ph type="sldNum" sz="quarter" idx="10"/>
          </p:nvPr>
        </p:nvSpPr>
        <p:spPr/>
        <p:txBody>
          <a:bodyPr/>
          <a:lstStyle/>
          <a:p>
            <a:fld id="{792C994A-8F96-4339-892B-690B47B1EB80}" type="slidenum">
              <a:rPr lang="de-DE" smtClean="0"/>
              <a:t>58</a:t>
            </a:fld>
            <a:endParaRPr lang="de-DE"/>
          </a:p>
        </p:txBody>
      </p:sp>
    </p:spTree>
    <p:extLst>
      <p:ext uri="{BB962C8B-B14F-4D97-AF65-F5344CB8AC3E}">
        <p14:creationId xmlns:p14="http://schemas.microsoft.com/office/powerpoint/2010/main" val="383396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ANTOINE – In the tool expert page we can first note the indication of the </a:t>
            </a:r>
            <a:r>
              <a:rPr lang="en-US" b="1">
                <a:cs typeface="Arial"/>
              </a:rPr>
              <a:t>batch number on the top section</a:t>
            </a:r>
            <a:r>
              <a:rPr lang="en-US">
                <a:cs typeface="Arial"/>
              </a:rPr>
              <a:t>. </a:t>
            </a:r>
          </a:p>
          <a:p>
            <a:r>
              <a:rPr lang="en-US">
                <a:cs typeface="Arial"/>
              </a:rPr>
              <a:t>For this batch (composed of </a:t>
            </a:r>
            <a:r>
              <a:rPr lang="en-US" b="1">
                <a:cs typeface="Arial"/>
              </a:rPr>
              <a:t>3 Parts, therefore of 12 cavities</a:t>
            </a:r>
            <a:r>
              <a:rPr lang="en-US">
                <a:cs typeface="Arial"/>
              </a:rPr>
              <a:t>) FORM eCAM calculated the number of tools needed to realize this operation: </a:t>
            </a:r>
            <a:r>
              <a:rPr lang="en-US" b="1">
                <a:cs typeface="Arial"/>
              </a:rPr>
              <a:t>2 roughing and 4 finishing electrodes</a:t>
            </a:r>
            <a:r>
              <a:rPr lang="en-US">
                <a:cs typeface="Arial"/>
              </a:rPr>
              <a:t>. </a:t>
            </a:r>
          </a:p>
          <a:p>
            <a:endParaRPr lang="en-US">
              <a:cs typeface="Arial"/>
            </a:endParaRPr>
          </a:p>
          <a:p>
            <a:r>
              <a:rPr lang="en-US">
                <a:cs typeface="Arial"/>
              </a:rPr>
              <a:t>FORM eCAM also realized the attribution of the tools, based on the optimizations we selected. </a:t>
            </a:r>
          </a:p>
          <a:p>
            <a:endParaRPr lang="en-US">
              <a:cs typeface="Arial"/>
            </a:endParaRPr>
          </a:p>
          <a:p>
            <a:r>
              <a:rPr lang="en-US">
                <a:cs typeface="Arial"/>
              </a:rPr>
              <a:t>This is valid as well for batch 2, as those batches are identical. But the tools used will be different as those are different batches. </a:t>
            </a:r>
          </a:p>
          <a:p>
            <a:endParaRPr lang="en-US">
              <a:cs typeface="Arial"/>
            </a:endParaRPr>
          </a:p>
          <a:p>
            <a:r>
              <a:rPr lang="en-US">
                <a:cs typeface="Arial"/>
              </a:rPr>
              <a:t>16 mins</a:t>
            </a:r>
          </a:p>
        </p:txBody>
      </p:sp>
      <p:sp>
        <p:nvSpPr>
          <p:cNvPr id="4" name="Slide Number Placeholder 3"/>
          <p:cNvSpPr>
            <a:spLocks noGrp="1"/>
          </p:cNvSpPr>
          <p:nvPr>
            <p:ph type="sldNum" sz="quarter" idx="10"/>
          </p:nvPr>
        </p:nvSpPr>
        <p:spPr/>
        <p:txBody>
          <a:bodyPr/>
          <a:lstStyle/>
          <a:p>
            <a:fld id="{792C994A-8F96-4339-892B-690B47B1EB80}" type="slidenum">
              <a:rPr lang="de-DE" smtClean="0"/>
              <a:t>59</a:t>
            </a:fld>
            <a:endParaRPr lang="de-DE"/>
          </a:p>
        </p:txBody>
      </p:sp>
    </p:spTree>
    <p:extLst>
      <p:ext uri="{BB962C8B-B14F-4D97-AF65-F5344CB8AC3E}">
        <p14:creationId xmlns:p14="http://schemas.microsoft.com/office/powerpoint/2010/main" val="29796680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ANTOINE – When changing to batch 3 composed of a single part that will be machine in a separate time, the system also determined that 1 roughing and 2 finishing electrode will be necessary to machine the 4 cavities of this part. </a:t>
            </a:r>
          </a:p>
          <a:p>
            <a:endParaRPr lang="en-US">
              <a:cs typeface="Arial"/>
            </a:endParaRPr>
          </a:p>
          <a:p>
            <a:r>
              <a:rPr lang="en-US">
                <a:cs typeface="Arial"/>
              </a:rPr>
              <a:t>REWORK to explain that the optimization on tool quantities is made based on batch. </a:t>
            </a:r>
          </a:p>
          <a:p>
            <a:endParaRPr lang="en-US">
              <a:cs typeface="Arial"/>
            </a:endParaRPr>
          </a:p>
          <a:p>
            <a:r>
              <a:rPr lang="en-US">
                <a:cs typeface="Arial"/>
              </a:rPr>
              <a:t>Pass to PATRIC demo / recap of what we showed you inside the FORM eCAM</a:t>
            </a:r>
          </a:p>
          <a:p>
            <a:endParaRPr lang="en-US">
              <a:cs typeface="Arial"/>
            </a:endParaRPr>
          </a:p>
          <a:p>
            <a:r>
              <a:rPr lang="en-US">
                <a:cs typeface="Arial"/>
              </a:rPr>
              <a:t>17 mins</a:t>
            </a:r>
          </a:p>
        </p:txBody>
      </p:sp>
      <p:sp>
        <p:nvSpPr>
          <p:cNvPr id="4" name="Slide Number Placeholder 3"/>
          <p:cNvSpPr>
            <a:spLocks noGrp="1"/>
          </p:cNvSpPr>
          <p:nvPr>
            <p:ph type="sldNum" sz="quarter" idx="10"/>
          </p:nvPr>
        </p:nvSpPr>
        <p:spPr/>
        <p:txBody>
          <a:bodyPr/>
          <a:lstStyle/>
          <a:p>
            <a:fld id="{792C994A-8F96-4339-892B-690B47B1EB80}" type="slidenum">
              <a:rPr lang="de-DE" smtClean="0"/>
              <a:t>60</a:t>
            </a:fld>
            <a:endParaRPr lang="de-DE"/>
          </a:p>
        </p:txBody>
      </p:sp>
    </p:spTree>
    <p:extLst>
      <p:ext uri="{BB962C8B-B14F-4D97-AF65-F5344CB8AC3E}">
        <p14:creationId xmlns:p14="http://schemas.microsoft.com/office/powerpoint/2010/main" val="39246273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ANTOINE – in the first of this report you will see: </a:t>
            </a:r>
          </a:p>
          <a:p>
            <a:r>
              <a:rPr lang="en-US">
                <a:cs typeface="Arial"/>
              </a:rPr>
              <a:t>- The 3D of the part to machine</a:t>
            </a:r>
          </a:p>
          <a:p>
            <a:r>
              <a:rPr lang="en-US">
                <a:cs typeface="Arial"/>
              </a:rPr>
              <a:t>- Other important information as the name of the project / of the job / the date and the total machining time needed to realize the entire batches (in our cases for 7 parts </a:t>
            </a:r>
            <a:r>
              <a:rPr lang="en-US" err="1">
                <a:cs typeface="Arial"/>
              </a:rPr>
              <a:t>splitted</a:t>
            </a:r>
            <a:r>
              <a:rPr lang="en-US">
                <a:cs typeface="Arial"/>
              </a:rPr>
              <a:t> into 3 production batches)</a:t>
            </a:r>
          </a:p>
          <a:p>
            <a:endParaRPr lang="en-US">
              <a:cs typeface="Arial"/>
            </a:endParaRPr>
          </a:p>
          <a:p>
            <a:r>
              <a:rPr lang="en-US">
                <a:cs typeface="Arial"/>
              </a:rPr>
              <a:t>But also the information about the machine for which the job has been generated…</a:t>
            </a:r>
          </a:p>
          <a:p>
            <a:endParaRPr lang="en-US">
              <a:cs typeface="Arial"/>
            </a:endParaRPr>
          </a:p>
        </p:txBody>
      </p:sp>
      <p:sp>
        <p:nvSpPr>
          <p:cNvPr id="4" name="Slide Number Placeholder 3"/>
          <p:cNvSpPr>
            <a:spLocks noGrp="1"/>
          </p:cNvSpPr>
          <p:nvPr>
            <p:ph type="sldNum" sz="quarter" idx="10"/>
          </p:nvPr>
        </p:nvSpPr>
        <p:spPr/>
        <p:txBody>
          <a:bodyPr/>
          <a:lstStyle/>
          <a:p>
            <a:fld id="{792C994A-8F96-4339-892B-690B47B1EB80}" type="slidenum">
              <a:rPr lang="de-DE" smtClean="0"/>
              <a:t>61</a:t>
            </a:fld>
            <a:endParaRPr lang="de-DE"/>
          </a:p>
        </p:txBody>
      </p:sp>
    </p:spTree>
    <p:extLst>
      <p:ext uri="{BB962C8B-B14F-4D97-AF65-F5344CB8AC3E}">
        <p14:creationId xmlns:p14="http://schemas.microsoft.com/office/powerpoint/2010/main" val="15983020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ANTOINE </a:t>
            </a:r>
          </a:p>
          <a:p>
            <a:r>
              <a:rPr lang="en-US">
                <a:cs typeface="Arial"/>
              </a:rPr>
              <a:t>Inside the report, there are more detailed information: </a:t>
            </a:r>
          </a:p>
          <a:p>
            <a:r>
              <a:rPr lang="en-US">
                <a:cs typeface="Arial"/>
              </a:rPr>
              <a:t>- ON the </a:t>
            </a:r>
            <a:r>
              <a:rPr lang="en-US" b="1">
                <a:cs typeface="Arial"/>
              </a:rPr>
              <a:t>batches</a:t>
            </a:r>
            <a:r>
              <a:rPr lang="en-US">
                <a:cs typeface="Arial"/>
              </a:rPr>
              <a:t> first with the number of parts per batch</a:t>
            </a:r>
          </a:p>
          <a:p>
            <a:r>
              <a:rPr lang="en-US">
                <a:cs typeface="Arial"/>
              </a:rPr>
              <a:t>- On the </a:t>
            </a:r>
            <a:r>
              <a:rPr lang="en-US" b="1">
                <a:cs typeface="Arial"/>
              </a:rPr>
              <a:t>operation</a:t>
            </a:r>
            <a:r>
              <a:rPr lang="en-US">
                <a:cs typeface="Arial"/>
              </a:rPr>
              <a:t> to be made with DSEDM with positions of the cavities and the 3D representation that could be useful for machine operators </a:t>
            </a:r>
          </a:p>
          <a:p>
            <a:r>
              <a:rPr lang="en-US">
                <a:cs typeface="Arial"/>
              </a:rPr>
              <a:t>- and lastly </a:t>
            </a:r>
            <a:r>
              <a:rPr lang="en-US" b="1">
                <a:cs typeface="Arial"/>
              </a:rPr>
              <a:t>the detailed information </a:t>
            </a:r>
            <a:r>
              <a:rPr lang="en-US">
                <a:cs typeface="Arial"/>
              </a:rPr>
              <a:t>on electrode quantities per machining pass, their undersize and the estimated time needed to machine for each batch </a:t>
            </a:r>
          </a:p>
          <a:p>
            <a:endParaRPr lang="en-US">
              <a:cs typeface="Arial"/>
            </a:endParaRPr>
          </a:p>
          <a:p>
            <a:endParaRPr lang="en-US">
              <a:cs typeface="Arial"/>
            </a:endParaRPr>
          </a:p>
          <a:p>
            <a:r>
              <a:rPr lang="en-US">
                <a:cs typeface="Arial"/>
              </a:rPr>
              <a:t>This conclude the introduction of the version novelties. We have one last information to give you … Pass to PATRIC</a:t>
            </a:r>
          </a:p>
          <a:p>
            <a:r>
              <a:rPr lang="en-US">
                <a:cs typeface="Arial"/>
              </a:rPr>
              <a:t>23 mins</a:t>
            </a:r>
          </a:p>
        </p:txBody>
      </p:sp>
      <p:sp>
        <p:nvSpPr>
          <p:cNvPr id="4" name="Slide Number Placeholder 3"/>
          <p:cNvSpPr>
            <a:spLocks noGrp="1"/>
          </p:cNvSpPr>
          <p:nvPr>
            <p:ph type="sldNum" sz="quarter" idx="10"/>
          </p:nvPr>
        </p:nvSpPr>
        <p:spPr/>
        <p:txBody>
          <a:bodyPr/>
          <a:lstStyle/>
          <a:p>
            <a:fld id="{792C994A-8F96-4339-892B-690B47B1EB80}" type="slidenum">
              <a:rPr lang="de-DE" smtClean="0"/>
              <a:t>62</a:t>
            </a:fld>
            <a:endParaRPr lang="de-DE"/>
          </a:p>
        </p:txBody>
      </p:sp>
    </p:spTree>
    <p:extLst>
      <p:ext uri="{BB962C8B-B14F-4D97-AF65-F5344CB8AC3E}">
        <p14:creationId xmlns:p14="http://schemas.microsoft.com/office/powerpoint/2010/main" val="15158617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8CC1C6-0035-2200-29F7-9C7EC85643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713EBE-97F8-703B-CA08-9BF4BA1CF9A4}"/>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F21E05AA-DA92-B569-E0D0-9CBEEEFD9BB6}"/>
              </a:ext>
            </a:extLst>
          </p:cNvPr>
          <p:cNvSpPr>
            <a:spLocks noGrp="1"/>
          </p:cNvSpPr>
          <p:nvPr>
            <p:ph type="body" idx="1"/>
          </p:nvPr>
        </p:nvSpPr>
        <p:spPr/>
        <p:txBody>
          <a:bodyPr/>
          <a:lstStyle/>
          <a:p>
            <a:r>
              <a:rPr lang="en-US">
                <a:cs typeface="Arial"/>
              </a:rPr>
              <a:t>ANTOINE </a:t>
            </a:r>
          </a:p>
          <a:p>
            <a:r>
              <a:rPr lang="en-US">
                <a:cs typeface="Arial"/>
              </a:rPr>
              <a:t>Inside the report, there are more detailed information: </a:t>
            </a:r>
          </a:p>
          <a:p>
            <a:r>
              <a:rPr lang="en-US">
                <a:cs typeface="Arial"/>
              </a:rPr>
              <a:t>- ON the </a:t>
            </a:r>
            <a:r>
              <a:rPr lang="en-US" b="1">
                <a:cs typeface="Arial"/>
              </a:rPr>
              <a:t>batches</a:t>
            </a:r>
            <a:r>
              <a:rPr lang="en-US">
                <a:cs typeface="Arial"/>
              </a:rPr>
              <a:t> first with the number of parts per batch</a:t>
            </a:r>
          </a:p>
          <a:p>
            <a:r>
              <a:rPr lang="en-US">
                <a:cs typeface="Arial"/>
              </a:rPr>
              <a:t>- On the </a:t>
            </a:r>
            <a:r>
              <a:rPr lang="en-US" b="1">
                <a:cs typeface="Arial"/>
              </a:rPr>
              <a:t>operation</a:t>
            </a:r>
            <a:r>
              <a:rPr lang="en-US">
                <a:cs typeface="Arial"/>
              </a:rPr>
              <a:t> to be made with DSEDM with positions of the cavities and the 3D representation that could be useful for machine operators </a:t>
            </a:r>
          </a:p>
          <a:p>
            <a:r>
              <a:rPr lang="en-US">
                <a:cs typeface="Arial"/>
              </a:rPr>
              <a:t>- and lastly </a:t>
            </a:r>
            <a:r>
              <a:rPr lang="en-US" b="1">
                <a:cs typeface="Arial"/>
              </a:rPr>
              <a:t>the detailed information </a:t>
            </a:r>
            <a:r>
              <a:rPr lang="en-US">
                <a:cs typeface="Arial"/>
              </a:rPr>
              <a:t>on electrode quantities per machining pass, their undersize and the estimated time needed to machine for each batch </a:t>
            </a:r>
          </a:p>
          <a:p>
            <a:endParaRPr lang="en-US">
              <a:cs typeface="Arial"/>
            </a:endParaRPr>
          </a:p>
          <a:p>
            <a:endParaRPr lang="en-US">
              <a:cs typeface="Arial"/>
            </a:endParaRPr>
          </a:p>
          <a:p>
            <a:r>
              <a:rPr lang="en-US">
                <a:cs typeface="Arial"/>
              </a:rPr>
              <a:t>This conclude the introduction of the version novelties. We have one last information to give you … Pass to PATRIC</a:t>
            </a:r>
          </a:p>
          <a:p>
            <a:r>
              <a:rPr lang="en-US">
                <a:cs typeface="Arial"/>
              </a:rPr>
              <a:t>23 mins</a:t>
            </a:r>
          </a:p>
        </p:txBody>
      </p:sp>
      <p:sp>
        <p:nvSpPr>
          <p:cNvPr id="4" name="Slide Number Placeholder 3">
            <a:extLst>
              <a:ext uri="{FF2B5EF4-FFF2-40B4-BE49-F238E27FC236}">
                <a16:creationId xmlns:a16="http://schemas.microsoft.com/office/drawing/2014/main" id="{4EF1B243-C3BD-73C4-2D1F-D33907279556}"/>
              </a:ext>
            </a:extLst>
          </p:cNvPr>
          <p:cNvSpPr>
            <a:spLocks noGrp="1"/>
          </p:cNvSpPr>
          <p:nvPr>
            <p:ph type="sldNum" sz="quarter" idx="10"/>
          </p:nvPr>
        </p:nvSpPr>
        <p:spPr/>
        <p:txBody>
          <a:bodyPr/>
          <a:lstStyle/>
          <a:p>
            <a:fld id="{792C994A-8F96-4339-892B-690B47B1EB80}" type="slidenum">
              <a:rPr lang="de-DE" smtClean="0"/>
              <a:t>63</a:t>
            </a:fld>
            <a:endParaRPr lang="de-DE"/>
          </a:p>
        </p:txBody>
      </p:sp>
    </p:spTree>
    <p:extLst>
      <p:ext uri="{BB962C8B-B14F-4D97-AF65-F5344CB8AC3E}">
        <p14:creationId xmlns:p14="http://schemas.microsoft.com/office/powerpoint/2010/main" val="15328625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a:t>ANTOINE</a:t>
            </a:r>
          </a:p>
          <a:p>
            <a:endParaRPr lang="en-GB">
              <a:cs typeface="Arial"/>
            </a:endParaRPr>
          </a:p>
          <a:p>
            <a:r>
              <a:rPr lang="en-GB">
                <a:cs typeface="Arial"/>
              </a:rPr>
              <a:t>Now that the FORM </a:t>
            </a:r>
            <a:r>
              <a:rPr lang="en-GB" err="1">
                <a:cs typeface="Arial"/>
              </a:rPr>
              <a:t>eCAM</a:t>
            </a:r>
            <a:r>
              <a:rPr lang="en-GB">
                <a:cs typeface="Arial"/>
              </a:rPr>
              <a:t> is installed at the customer, let's have a look at the flow of work: </a:t>
            </a:r>
          </a:p>
          <a:p>
            <a:endParaRPr lang="en-GB">
              <a:cs typeface="Arial"/>
            </a:endParaRPr>
          </a:p>
          <a:p>
            <a:r>
              <a:rPr lang="en-GB">
                <a:cs typeface="Arial"/>
              </a:rPr>
              <a:t>Start with electrode extraction DONE ON CAD (ECAM </a:t>
            </a:r>
            <a:r>
              <a:rPr lang="en-GB" err="1">
                <a:cs typeface="Arial"/>
              </a:rPr>
              <a:t>iS</a:t>
            </a:r>
            <a:r>
              <a:rPr lang="en-GB">
                <a:cs typeface="Arial"/>
              </a:rPr>
              <a:t> NOT A CAD)</a:t>
            </a:r>
          </a:p>
          <a:p>
            <a:r>
              <a:rPr lang="en-GB">
                <a:cs typeface="Arial"/>
              </a:rPr>
              <a:t>1- CAD – then FILE AVAIBLE IMPORT</a:t>
            </a:r>
          </a:p>
          <a:p>
            <a:r>
              <a:rPr lang="en-GB">
                <a:cs typeface="Arial"/>
              </a:rPr>
              <a:t>2- CAM MILLING FILE IS AVAILABLE</a:t>
            </a:r>
          </a:p>
        </p:txBody>
      </p:sp>
      <p:sp>
        <p:nvSpPr>
          <p:cNvPr id="4" name="Slide Number Placeholder 3"/>
          <p:cNvSpPr>
            <a:spLocks noGrp="1"/>
          </p:cNvSpPr>
          <p:nvPr>
            <p:ph type="sldNum" sz="quarter" idx="10"/>
          </p:nvPr>
        </p:nvSpPr>
        <p:spPr/>
        <p:txBody>
          <a:bodyPr/>
          <a:lstStyle/>
          <a:p>
            <a:fld id="{792C994A-8F96-4339-892B-690B47B1EB80}" type="slidenum">
              <a:rPr lang="de-DE" smtClean="0"/>
              <a:t>65</a:t>
            </a:fld>
            <a:endParaRPr lang="de-DE"/>
          </a:p>
        </p:txBody>
      </p:sp>
    </p:spTree>
    <p:extLst>
      <p:ext uri="{BB962C8B-B14F-4D97-AF65-F5344CB8AC3E}">
        <p14:creationId xmlns:p14="http://schemas.microsoft.com/office/powerpoint/2010/main" val="41691410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a:cs typeface="Arial"/>
              </a:rPr>
              <a:t>PATRIC</a:t>
            </a:r>
          </a:p>
          <a:p>
            <a:endParaRPr lang="en-US">
              <a:cs typeface="Arial"/>
            </a:endParaRPr>
          </a:p>
          <a:p>
            <a:r>
              <a:rPr lang="en-US">
                <a:cs typeface="Arial"/>
              </a:rPr>
              <a:t>24 mins</a:t>
            </a:r>
          </a:p>
        </p:txBody>
      </p:sp>
      <p:sp>
        <p:nvSpPr>
          <p:cNvPr id="4" name="Slide Number Placeholder 3"/>
          <p:cNvSpPr>
            <a:spLocks noGrp="1"/>
          </p:cNvSpPr>
          <p:nvPr>
            <p:ph type="sldNum" sz="quarter" idx="10"/>
          </p:nvPr>
        </p:nvSpPr>
        <p:spPr/>
        <p:txBody>
          <a:bodyPr/>
          <a:lstStyle/>
          <a:p>
            <a:fld id="{792C994A-8F96-4339-892B-690B47B1EB80}" type="slidenum">
              <a:rPr lang="de-DE" smtClean="0"/>
              <a:t>66</a:t>
            </a:fld>
            <a:endParaRPr lang="de-DE"/>
          </a:p>
        </p:txBody>
      </p:sp>
    </p:spTree>
    <p:extLst>
      <p:ext uri="{BB962C8B-B14F-4D97-AF65-F5344CB8AC3E}">
        <p14:creationId xmlns:p14="http://schemas.microsoft.com/office/powerpoint/2010/main" val="36169489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a:xfrm>
            <a:off x="2290763" y="512763"/>
            <a:ext cx="4562475" cy="2566987"/>
          </a:xfrm>
        </p:spPr>
      </p:sp>
      <p:sp>
        <p:nvSpPr>
          <p:cNvPr id="3" name="Pladsholder til noter 2"/>
          <p:cNvSpPr>
            <a:spLocks noGrp="1"/>
          </p:cNvSpPr>
          <p:nvPr>
            <p:ph type="body" idx="1"/>
          </p:nvPr>
        </p:nvSpPr>
        <p:spPr/>
        <p:txBody>
          <a:bodyPr/>
          <a:lstStyle/>
          <a:p>
            <a:endParaRPr lang="en-GB" dirty="0"/>
          </a:p>
        </p:txBody>
      </p:sp>
      <p:sp>
        <p:nvSpPr>
          <p:cNvPr id="4" name="Pladsholder til slidenummer 3"/>
          <p:cNvSpPr>
            <a:spLocks noGrp="1"/>
          </p:cNvSpPr>
          <p:nvPr>
            <p:ph type="sldNum" sz="quarter" idx="5"/>
          </p:nvPr>
        </p:nvSpPr>
        <p:spPr/>
        <p:txBody>
          <a:bodyPr/>
          <a:lstStyle/>
          <a:p>
            <a:fld id="{871B2431-D351-4C6E-A3CF-9DFAC0E3E050}" type="slidenum">
              <a:rPr lang="cs-CZ" smtClean="0"/>
              <a:t>68</a:t>
            </a:fld>
            <a:endParaRPr lang="cs-CZ"/>
          </a:p>
        </p:txBody>
      </p:sp>
    </p:spTree>
    <p:extLst>
      <p:ext uri="{BB962C8B-B14F-4D97-AF65-F5344CB8AC3E}">
        <p14:creationId xmlns:p14="http://schemas.microsoft.com/office/powerpoint/2010/main" val="9566141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2.xml"/><Relationship Id="rId7" Type="http://schemas.openxmlformats.org/officeDocument/2006/relationships/image" Target="../media/image2.png"/><Relationship Id="rId2" Type="http://schemas.openxmlformats.org/officeDocument/2006/relationships/tags" Target="../tags/tag1.xml"/><Relationship Id="rId1" Type="http://schemas.openxmlformats.org/officeDocument/2006/relationships/themeOverride" Target="../theme/themeOverride1.xml"/><Relationship Id="rId6" Type="http://schemas.openxmlformats.org/officeDocument/2006/relationships/image" Target="../media/image1.jpeg"/><Relationship Id="rId5" Type="http://schemas.openxmlformats.org/officeDocument/2006/relationships/slideMaster" Target="../slideMasters/slideMaster1.xml"/><Relationship Id="rId4" Type="http://schemas.openxmlformats.org/officeDocument/2006/relationships/tags" Target="../tags/tag3.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4.xml"/></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5.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slide">
  <p:cSld name="Titleslide">
    <p:spTree>
      <p:nvGrpSpPr>
        <p:cNvPr id="1" name=""/>
        <p:cNvGrpSpPr/>
        <p:nvPr/>
      </p:nvGrpSpPr>
      <p:grpSpPr>
        <a:xfrm>
          <a:off x="0" y="0"/>
          <a:ext cx="0" cy="0"/>
          <a:chOff x="0" y="0"/>
          <a:chExt cx="0" cy="0"/>
        </a:xfrm>
      </p:grpSpPr>
      <p:sp>
        <p:nvSpPr>
          <p:cNvPr id="13" name="Bildplatzhalter 12">
            <a:extLst>
              <a:ext uri="{FF2B5EF4-FFF2-40B4-BE49-F238E27FC236}">
                <a16:creationId xmlns:a16="http://schemas.microsoft.com/office/drawing/2014/main" id="{CD252C42-CAA1-4E24-812A-D27E1A4654B6}"/>
              </a:ext>
            </a:extLst>
          </p:cNvPr>
          <p:cNvSpPr>
            <a:spLocks noGrp="1"/>
          </p:cNvSpPr>
          <p:nvPr>
            <p:ph type="pic" sz="quarter" idx="13"/>
          </p:nvPr>
        </p:nvSpPr>
        <p:spPr bwMode="gray">
          <a:xfrm>
            <a:off x="0" y="1"/>
            <a:ext cx="18288000" cy="9272588"/>
          </a:xfrm>
          <a:blipFill>
            <a:blip r:embed="rId6"/>
            <a:stretch>
              <a:fillRect/>
            </a:stretch>
          </a:blipFill>
        </p:spPr>
        <p:txBody>
          <a:bodyPr bIns="900000" anchor="ctr"/>
          <a:lstStyle>
            <a:lvl1pPr marL="0" indent="0" algn="ctr">
              <a:buNone/>
              <a:defRPr>
                <a:solidFill>
                  <a:schemeClr val="bg1"/>
                </a:solidFill>
              </a:defRPr>
            </a:lvl1pPr>
          </a:lstStyle>
          <a:p>
            <a:r>
              <a:rPr lang="en-US"/>
              <a:t>Click icon to add picture</a:t>
            </a:r>
          </a:p>
        </p:txBody>
      </p:sp>
      <p:sp>
        <p:nvSpPr>
          <p:cNvPr id="2" name="Titel 1">
            <a:extLst>
              <a:ext uri="{FF2B5EF4-FFF2-40B4-BE49-F238E27FC236}">
                <a16:creationId xmlns:a16="http://schemas.microsoft.com/office/drawing/2014/main" id="{616D0D10-A9F9-4C62-B1B5-E10AD7505CCE}"/>
              </a:ext>
            </a:extLst>
          </p:cNvPr>
          <p:cNvSpPr>
            <a:spLocks noGrp="1"/>
          </p:cNvSpPr>
          <p:nvPr>
            <p:ph type="ctrTitle"/>
          </p:nvPr>
        </p:nvSpPr>
        <p:spPr bwMode="gray">
          <a:xfrm>
            <a:off x="6197772" y="4981703"/>
            <a:ext cx="12090228" cy="1286264"/>
          </a:xfrm>
          <a:solidFill>
            <a:schemeClr val="bg1">
              <a:alpha val="80000"/>
            </a:schemeClr>
          </a:solidFill>
        </p:spPr>
        <p:txBody>
          <a:bodyPr lIns="331200" tIns="172800" rIns="561600" bIns="223200" anchor="t" anchorCtr="0">
            <a:spAutoFit/>
          </a:bodyPr>
          <a:lstStyle>
            <a:lvl1pPr algn="l">
              <a:lnSpc>
                <a:spcPct val="96000"/>
              </a:lnSpc>
              <a:spcAft>
                <a:spcPts val="750"/>
              </a:spcAft>
              <a:defRPr sz="6000" b="1">
                <a:solidFill>
                  <a:schemeClr val="tx1"/>
                </a:solidFill>
                <a:latin typeface="+mj-lt"/>
              </a:defRPr>
            </a:lvl1pPr>
          </a:lstStyle>
          <a:p>
            <a:r>
              <a:rPr lang="en-US"/>
              <a:t>Click to edit Master title style</a:t>
            </a:r>
          </a:p>
        </p:txBody>
      </p:sp>
      <p:sp>
        <p:nvSpPr>
          <p:cNvPr id="3" name="Untertitel 2">
            <a:extLst>
              <a:ext uri="{FF2B5EF4-FFF2-40B4-BE49-F238E27FC236}">
                <a16:creationId xmlns:a16="http://schemas.microsoft.com/office/drawing/2014/main" id="{93097C99-CE8A-46C8-9008-7BE14BB7A680}"/>
              </a:ext>
            </a:extLst>
          </p:cNvPr>
          <p:cNvSpPr>
            <a:spLocks noGrp="1"/>
          </p:cNvSpPr>
          <p:nvPr>
            <p:ph type="subTitle" idx="1"/>
          </p:nvPr>
        </p:nvSpPr>
        <p:spPr bwMode="gray">
          <a:xfrm>
            <a:off x="0" y="4400834"/>
            <a:ext cx="6486525" cy="874800"/>
          </a:xfrm>
          <a:solidFill>
            <a:schemeClr val="accent1">
              <a:alpha val="80000"/>
            </a:schemeClr>
          </a:solidFill>
        </p:spPr>
        <p:txBody>
          <a:bodyPr lIns="180000" tIns="180000" rIns="180000" bIns="180000" anchor="ctr" anchorCtr="0">
            <a:noAutofit/>
          </a:bodyPr>
          <a:lstStyle>
            <a:lvl1pPr marL="0" indent="0" algn="r">
              <a:lnSpc>
                <a:spcPct val="95000"/>
              </a:lnSpc>
              <a:spcBef>
                <a:spcPts val="0"/>
              </a:spcBef>
              <a:spcAft>
                <a:spcPts val="0"/>
              </a:spcAft>
              <a:buNone/>
              <a:defRPr lang="de-DE" sz="2400" b="0" kern="1200" dirty="0">
                <a:solidFill>
                  <a:schemeClr val="bg1"/>
                </a:solidFill>
                <a:latin typeface="+mn-lt"/>
                <a:ea typeface="+mj-ea"/>
                <a:cs typeface="+mj-cs"/>
              </a:defRPr>
            </a:lvl1pPr>
            <a:lvl2pPr marL="0" indent="0" algn="r">
              <a:lnSpc>
                <a:spcPct val="95000"/>
              </a:lnSpc>
              <a:spcBef>
                <a:spcPts val="0"/>
              </a:spcBef>
              <a:buNone/>
              <a:defRPr sz="2400">
                <a:solidFill>
                  <a:schemeClr val="bg1"/>
                </a:solidFill>
              </a:defRPr>
            </a:lvl2pPr>
            <a:lvl3pPr marL="0" indent="0" algn="l">
              <a:lnSpc>
                <a:spcPct val="100000"/>
              </a:lnSpc>
              <a:spcBef>
                <a:spcPts val="0"/>
              </a:spcBef>
              <a:buNone/>
              <a:defRPr sz="2400"/>
            </a:lvl3pPr>
            <a:lvl4pPr marL="0" indent="0" algn="l">
              <a:lnSpc>
                <a:spcPct val="100000"/>
              </a:lnSpc>
              <a:spcBef>
                <a:spcPts val="0"/>
              </a:spcBef>
              <a:buNone/>
              <a:defRPr sz="2400"/>
            </a:lvl4pPr>
            <a:lvl5pPr marL="0" indent="0" algn="l">
              <a:lnSpc>
                <a:spcPct val="100000"/>
              </a:lnSpc>
              <a:spcBef>
                <a:spcPts val="0"/>
              </a:spcBef>
              <a:buNone/>
              <a:defRPr sz="2400"/>
            </a:lvl5pPr>
            <a:lvl6pPr marL="0" indent="0" algn="l">
              <a:lnSpc>
                <a:spcPct val="100000"/>
              </a:lnSpc>
              <a:spcBef>
                <a:spcPts val="0"/>
              </a:spcBef>
              <a:buNone/>
              <a:defRPr sz="2400"/>
            </a:lvl6pPr>
            <a:lvl7pPr marL="0" indent="0" algn="l">
              <a:lnSpc>
                <a:spcPct val="100000"/>
              </a:lnSpc>
              <a:spcBef>
                <a:spcPts val="0"/>
              </a:spcBef>
              <a:buNone/>
              <a:defRPr sz="2400"/>
            </a:lvl7pPr>
            <a:lvl8pPr marL="0" indent="0" algn="l">
              <a:lnSpc>
                <a:spcPct val="100000"/>
              </a:lnSpc>
              <a:spcBef>
                <a:spcPts val="0"/>
              </a:spcBef>
              <a:buNone/>
              <a:defRPr sz="2400"/>
            </a:lvl8pPr>
            <a:lvl9pPr marL="0" indent="0" algn="l">
              <a:lnSpc>
                <a:spcPct val="100000"/>
              </a:lnSpc>
              <a:spcBef>
                <a:spcPts val="0"/>
              </a:spcBef>
              <a:buNone/>
              <a:defRPr sz="2400"/>
            </a:lvl9pPr>
          </a:lstStyle>
          <a:p>
            <a:pPr lvl="0"/>
            <a:r>
              <a:rPr lang="en-US"/>
              <a:t>Click to edit Master subtitle style</a:t>
            </a:r>
          </a:p>
        </p:txBody>
      </p:sp>
      <p:sp>
        <p:nvSpPr>
          <p:cNvPr id="17" name="Classification" hidden="1">
            <a:extLst>
              <a:ext uri="{FF2B5EF4-FFF2-40B4-BE49-F238E27FC236}">
                <a16:creationId xmlns:a16="http://schemas.microsoft.com/office/drawing/2014/main" id="{DA0C3B00-FEA1-4D8D-8535-1A493E079452}"/>
              </a:ext>
            </a:extLst>
          </p:cNvPr>
          <p:cNvSpPr txBox="1"/>
          <p:nvPr userDrawn="1">
            <p:custDataLst>
              <p:tags r:id="rId2"/>
            </p:custDataLst>
          </p:nvPr>
        </p:nvSpPr>
        <p:spPr bwMode="gray">
          <a:xfrm>
            <a:off x="15790772" y="530724"/>
            <a:ext cx="1619738" cy="230832"/>
          </a:xfrm>
          <a:prstGeom prst="rect">
            <a:avLst/>
          </a:prstGeom>
          <a:noFill/>
        </p:spPr>
        <p:txBody>
          <a:bodyPr wrap="none" lIns="0" tIns="0" rIns="0" bIns="0" rtlCol="0">
            <a:spAutoFit/>
          </a:bodyPr>
          <a:lstStyle/>
          <a:p>
            <a:pPr algn="r"/>
            <a:r>
              <a:rPr lang="en-US" sz="1500" b="1" cap="all" baseline="0">
                <a:solidFill>
                  <a:schemeClr val="tx2"/>
                </a:solidFill>
              </a:rPr>
              <a:t>Internal use only</a:t>
            </a:r>
          </a:p>
        </p:txBody>
      </p:sp>
      <p:sp>
        <p:nvSpPr>
          <p:cNvPr id="19" name="Status" hidden="1">
            <a:extLst>
              <a:ext uri="{FF2B5EF4-FFF2-40B4-BE49-F238E27FC236}">
                <a16:creationId xmlns:a16="http://schemas.microsoft.com/office/drawing/2014/main" id="{D37E8661-59C7-4EAC-B1D7-9974D3B6E33B}"/>
              </a:ext>
            </a:extLst>
          </p:cNvPr>
          <p:cNvSpPr txBox="1"/>
          <p:nvPr userDrawn="1">
            <p:custDataLst>
              <p:tags r:id="rId3"/>
            </p:custDataLst>
          </p:nvPr>
        </p:nvSpPr>
        <p:spPr bwMode="gray">
          <a:xfrm>
            <a:off x="15943995" y="759125"/>
            <a:ext cx="1467709" cy="230832"/>
          </a:xfrm>
          <a:prstGeom prst="rect">
            <a:avLst/>
          </a:prstGeom>
          <a:noFill/>
        </p:spPr>
        <p:txBody>
          <a:bodyPr wrap="none" lIns="0" tIns="0" rIns="0" bIns="0" rtlCol="0">
            <a:spAutoFit/>
          </a:bodyPr>
          <a:lstStyle/>
          <a:p>
            <a:pPr algn="r"/>
            <a:r>
              <a:rPr lang="en-US" sz="1500" b="0" cap="none" baseline="0">
                <a:solidFill>
                  <a:schemeClr val="tx2"/>
                </a:solidFill>
              </a:rPr>
              <a:t>Draft, version No.1</a:t>
            </a:r>
          </a:p>
        </p:txBody>
      </p:sp>
      <p:sp>
        <p:nvSpPr>
          <p:cNvPr id="9" name="VersionNumber">
            <a:extLst>
              <a:ext uri="{FF2B5EF4-FFF2-40B4-BE49-F238E27FC236}">
                <a16:creationId xmlns:a16="http://schemas.microsoft.com/office/drawing/2014/main" id="{4AB5951D-654D-48D0-B707-C36340B70A02}"/>
              </a:ext>
            </a:extLst>
          </p:cNvPr>
          <p:cNvSpPr>
            <a:spLocks/>
          </p:cNvSpPr>
          <p:nvPr userDrawn="1"/>
        </p:nvSpPr>
        <p:spPr>
          <a:xfrm rot="16200000">
            <a:off x="17835290" y="9546925"/>
            <a:ext cx="672914" cy="138499"/>
          </a:xfrm>
          <a:prstGeom prst="rect">
            <a:avLst/>
          </a:prstGeom>
        </p:spPr>
        <p:txBody>
          <a:bodyPr wrap="square" lIns="0" tIns="0" rIns="0" bIns="0">
            <a:spAutoFit/>
          </a:bodyPr>
          <a:lstStyle/>
          <a:p>
            <a:pPr marL="0" marR="0" lvl="0" indent="0" algn="l" defTabSz="13716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a:ln>
                  <a:noFill/>
                </a:ln>
                <a:solidFill>
                  <a:srgbClr val="B8B8B8"/>
                </a:solidFill>
                <a:effectLst/>
                <a:uLnTx/>
                <a:uFillTx/>
              </a:rPr>
              <a:t>© GF v3.0</a:t>
            </a:r>
          </a:p>
        </p:txBody>
      </p:sp>
      <p:pic>
        <p:nvPicPr>
          <p:cNvPr id="5" name="Picture 4"/>
          <p:cNvPicPr>
            <a:picLocks noChangeAspect="1"/>
          </p:cNvPicPr>
          <p:nvPr userDrawn="1">
            <p:custDataLst>
              <p:tags r:id="rId4"/>
            </p:custDataLst>
          </p:nvPr>
        </p:nvPicPr>
        <p:blipFill>
          <a:blip r:embed="rId7" cstate="print">
            <a:extLst>
              <a:ext uri="{28A0092B-C50C-407E-A947-70E740481C1C}">
                <a14:useLocalDpi xmlns:a14="http://schemas.microsoft.com/office/drawing/2010/main" val="0"/>
              </a:ext>
            </a:extLst>
          </a:blip>
          <a:stretch>
            <a:fillRect/>
          </a:stretch>
        </p:blipFill>
        <p:spPr bwMode="gray">
          <a:xfrm>
            <a:off x="15938648" y="9546712"/>
            <a:ext cx="1481457" cy="466385"/>
          </a:xfrm>
          <a:prstGeom prst="rect">
            <a:avLst/>
          </a:prstGeom>
        </p:spPr>
      </p:pic>
    </p:spTree>
    <p:extLst>
      <p:ext uri="{BB962C8B-B14F-4D97-AF65-F5344CB8AC3E}">
        <p14:creationId xmlns:p14="http://schemas.microsoft.com/office/powerpoint/2010/main" val="945877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ontent (2/3) + Photo (1/3)" userDrawn="1">
  <p:cSld name="Content (2/3) + Photo (1/3)">
    <p:spTree>
      <p:nvGrpSpPr>
        <p:cNvPr id="1" name=""/>
        <p:cNvGrpSpPr/>
        <p:nvPr/>
      </p:nvGrpSpPr>
      <p:grpSpPr>
        <a:xfrm>
          <a:off x="0" y="0"/>
          <a:ext cx="0" cy="0"/>
          <a:chOff x="0" y="0"/>
          <a:chExt cx="0" cy="0"/>
        </a:xfrm>
      </p:grpSpPr>
      <p:sp>
        <p:nvSpPr>
          <p:cNvPr id="9" name="Bildplatzhalter 12">
            <a:extLst>
              <a:ext uri="{FF2B5EF4-FFF2-40B4-BE49-F238E27FC236}">
                <a16:creationId xmlns:a16="http://schemas.microsoft.com/office/drawing/2014/main" id="{7C25F9EC-35FA-4991-865C-D3AB48317B30}"/>
              </a:ext>
            </a:extLst>
          </p:cNvPr>
          <p:cNvSpPr>
            <a:spLocks noGrp="1"/>
          </p:cNvSpPr>
          <p:nvPr>
            <p:ph type="pic" sz="quarter" idx="16"/>
          </p:nvPr>
        </p:nvSpPr>
        <p:spPr bwMode="gray">
          <a:xfrm>
            <a:off x="12097941" y="2708671"/>
            <a:ext cx="5313600" cy="6563918"/>
          </a:xfrm>
          <a:blipFill>
            <a:blip r:embed="rId3"/>
            <a:stretch>
              <a:fillRect/>
            </a:stretch>
          </a:blipFill>
        </p:spPr>
        <p:txBody>
          <a:bodyPr bIns="900000" anchor="ctr"/>
          <a:lstStyle>
            <a:lvl1pPr marL="0" indent="0" algn="ctr">
              <a:buNone/>
              <a:defRPr>
                <a:solidFill>
                  <a:schemeClr val="bg1"/>
                </a:solidFill>
              </a:defRPr>
            </a:lvl1pPr>
          </a:lstStyle>
          <a:p>
            <a:r>
              <a:rPr lang="en-US"/>
              <a:t>Click icon to add picture</a:t>
            </a:r>
          </a:p>
        </p:txBody>
      </p:sp>
      <p:sp>
        <p:nvSpPr>
          <p:cNvPr id="2" name="Titel 1">
            <a:extLst>
              <a:ext uri="{FF2B5EF4-FFF2-40B4-BE49-F238E27FC236}">
                <a16:creationId xmlns:a16="http://schemas.microsoft.com/office/drawing/2014/main" id="{2A3A54D8-B908-4A7A-9277-CE13838E9718}"/>
              </a:ext>
            </a:extLst>
          </p:cNvPr>
          <p:cNvSpPr>
            <a:spLocks noGrp="1"/>
          </p:cNvSpPr>
          <p:nvPr>
            <p:ph type="title"/>
          </p:nvPr>
        </p:nvSpPr>
        <p:spPr bwMode="gray"/>
        <p:txBody>
          <a:bodyPr/>
          <a:lstStyle/>
          <a:p>
            <a:r>
              <a:rPr lang="en-US"/>
              <a:t>Click to edit Master title style</a:t>
            </a:r>
          </a:p>
        </p:txBody>
      </p:sp>
      <p:sp>
        <p:nvSpPr>
          <p:cNvPr id="5" name="Fußzeilenplatzhalter 4">
            <a:extLst>
              <a:ext uri="{FF2B5EF4-FFF2-40B4-BE49-F238E27FC236}">
                <a16:creationId xmlns:a16="http://schemas.microsoft.com/office/drawing/2014/main" id="{4DF865BC-231A-4D68-9A39-993621F0477B}"/>
              </a:ext>
            </a:extLst>
          </p:cNvPr>
          <p:cNvSpPr>
            <a:spLocks noGrp="1"/>
          </p:cNvSpPr>
          <p:nvPr>
            <p:ph type="ftr" sz="quarter" idx="11"/>
          </p:nvPr>
        </p:nvSpPr>
        <p:spPr bwMode="gray"/>
        <p:txBody>
          <a:bodyPr/>
          <a:lstStyle/>
          <a:p>
            <a:r>
              <a:rPr lang="en-US"/>
              <a:t>Masentia EDM Seminar, November 2024 | FORM eCAM - The first real CAM for Die-sinking EDM</a:t>
            </a:r>
          </a:p>
        </p:txBody>
      </p:sp>
      <p:sp>
        <p:nvSpPr>
          <p:cNvPr id="6" name="Foliennummernplatzhalter 5">
            <a:extLst>
              <a:ext uri="{FF2B5EF4-FFF2-40B4-BE49-F238E27FC236}">
                <a16:creationId xmlns:a16="http://schemas.microsoft.com/office/drawing/2014/main" id="{78B93BC8-3A40-4531-BDE7-D961653B4105}"/>
              </a:ext>
            </a:extLst>
          </p:cNvPr>
          <p:cNvSpPr>
            <a:spLocks noGrp="1"/>
          </p:cNvSpPr>
          <p:nvPr>
            <p:ph type="sldNum" sz="quarter" idx="12"/>
          </p:nvPr>
        </p:nvSpPr>
        <p:spPr bwMode="gray"/>
        <p:txBody>
          <a:bodyPr/>
          <a:lstStyle/>
          <a:p>
            <a:fld id="{7AD0F98F-63C4-4C80-8BB3-E52EF57CC561}" type="slidenum">
              <a:rPr lang="en-US" smtClean="0"/>
              <a:pPr/>
              <a:t>‹nr.›</a:t>
            </a:fld>
            <a:endParaRPr lang="en-US"/>
          </a:p>
        </p:txBody>
      </p:sp>
      <p:sp>
        <p:nvSpPr>
          <p:cNvPr id="7" name="Untertitel 2">
            <a:extLst>
              <a:ext uri="{FF2B5EF4-FFF2-40B4-BE49-F238E27FC236}">
                <a16:creationId xmlns:a16="http://schemas.microsoft.com/office/drawing/2014/main" id="{C74A4E4F-7D87-4758-BB99-63CADEF4D9B0}"/>
              </a:ext>
            </a:extLst>
          </p:cNvPr>
          <p:cNvSpPr>
            <a:spLocks noGrp="1"/>
          </p:cNvSpPr>
          <p:nvPr>
            <p:ph type="subTitle" idx="13"/>
          </p:nvPr>
        </p:nvSpPr>
        <p:spPr bwMode="gray">
          <a:xfrm>
            <a:off x="879869" y="540906"/>
            <a:ext cx="10921607" cy="216000"/>
          </a:xfrm>
          <a:noFill/>
        </p:spPr>
        <p:txBody>
          <a:bodyPr lIns="0" tIns="0" rIns="0" bIns="0" anchor="b">
            <a:noAutofit/>
          </a:bodyPr>
          <a:lstStyle>
            <a:lvl1pPr marL="0" indent="0" algn="l">
              <a:lnSpc>
                <a:spcPct val="100000"/>
              </a:lnSpc>
              <a:spcBef>
                <a:spcPts val="0"/>
              </a:spcBef>
              <a:spcAft>
                <a:spcPts val="0"/>
              </a:spcAft>
              <a:buNone/>
              <a:defRPr sz="1500" b="0">
                <a:latin typeface="+mn-lt"/>
              </a:defRPr>
            </a:lvl1pPr>
            <a:lvl2pPr marL="0" indent="0" algn="l">
              <a:lnSpc>
                <a:spcPct val="100000"/>
              </a:lnSpc>
              <a:spcBef>
                <a:spcPts val="0"/>
              </a:spcBef>
              <a:buNone/>
              <a:defRPr sz="1500"/>
            </a:lvl2pPr>
            <a:lvl3pPr marL="0" indent="0" algn="l">
              <a:lnSpc>
                <a:spcPct val="100000"/>
              </a:lnSpc>
              <a:spcBef>
                <a:spcPts val="0"/>
              </a:spcBef>
              <a:buNone/>
              <a:defRPr sz="1500"/>
            </a:lvl3pPr>
            <a:lvl4pPr marL="0" indent="0" algn="l">
              <a:lnSpc>
                <a:spcPct val="100000"/>
              </a:lnSpc>
              <a:spcBef>
                <a:spcPts val="0"/>
              </a:spcBef>
              <a:buNone/>
              <a:defRPr sz="1500"/>
            </a:lvl4pPr>
            <a:lvl5pPr marL="0" indent="0" algn="l">
              <a:lnSpc>
                <a:spcPct val="100000"/>
              </a:lnSpc>
              <a:spcBef>
                <a:spcPts val="0"/>
              </a:spcBef>
              <a:buNone/>
              <a:defRPr sz="1500"/>
            </a:lvl5pPr>
            <a:lvl6pPr marL="0" indent="0" algn="l">
              <a:lnSpc>
                <a:spcPct val="100000"/>
              </a:lnSpc>
              <a:spcBef>
                <a:spcPts val="0"/>
              </a:spcBef>
              <a:buNone/>
              <a:defRPr sz="1500"/>
            </a:lvl6pPr>
            <a:lvl7pPr marL="0" indent="0" algn="l">
              <a:lnSpc>
                <a:spcPct val="100000"/>
              </a:lnSpc>
              <a:spcBef>
                <a:spcPts val="0"/>
              </a:spcBef>
              <a:buNone/>
              <a:defRPr sz="1500"/>
            </a:lvl7pPr>
            <a:lvl8pPr marL="0" indent="0" algn="l">
              <a:lnSpc>
                <a:spcPct val="100000"/>
              </a:lnSpc>
              <a:spcBef>
                <a:spcPts val="0"/>
              </a:spcBef>
              <a:buNone/>
              <a:defRPr sz="1500"/>
            </a:lvl8pPr>
            <a:lvl9pPr marL="0" indent="0" algn="l">
              <a:lnSpc>
                <a:spcPct val="100000"/>
              </a:lnSpc>
              <a:spcBef>
                <a:spcPts val="0"/>
              </a:spcBef>
              <a:buNone/>
              <a:defRPr sz="1500"/>
            </a:lvl9pPr>
          </a:lstStyle>
          <a:p>
            <a:pPr lvl="0"/>
            <a:r>
              <a:rPr lang="en-US"/>
              <a:t>Click to edit Master subtitle style</a:t>
            </a:r>
          </a:p>
        </p:txBody>
      </p:sp>
      <p:sp>
        <p:nvSpPr>
          <p:cNvPr id="8" name="Textplatzhalter 10">
            <a:extLst>
              <a:ext uri="{FF2B5EF4-FFF2-40B4-BE49-F238E27FC236}">
                <a16:creationId xmlns:a16="http://schemas.microsoft.com/office/drawing/2014/main" id="{CFCF8E61-1294-4AEC-B433-78B4601BB72D}"/>
              </a:ext>
            </a:extLst>
          </p:cNvPr>
          <p:cNvSpPr>
            <a:spLocks noGrp="1"/>
          </p:cNvSpPr>
          <p:nvPr>
            <p:ph type="body" sz="quarter" idx="15"/>
          </p:nvPr>
        </p:nvSpPr>
        <p:spPr bwMode="gray">
          <a:xfrm>
            <a:off x="12098100" y="7973006"/>
            <a:ext cx="5313600" cy="1299568"/>
          </a:xfrm>
          <a:solidFill>
            <a:schemeClr val="bg1">
              <a:alpha val="80000"/>
            </a:schemeClr>
          </a:solidFill>
        </p:spPr>
        <p:txBody>
          <a:bodyPr wrap="square" lIns="108000" tIns="72000" rIns="108000" bIns="72000" anchor="b">
            <a:spAutoFit/>
          </a:bodyPr>
          <a:lstStyle>
            <a:lvl1pPr marL="0" indent="0">
              <a:lnSpc>
                <a:spcPct val="100000"/>
              </a:lnSpc>
              <a:spcBef>
                <a:spcPts val="0"/>
              </a:spcBef>
              <a:buFont typeface="Arial" panose="020B0604020202020204" pitchFamily="34" charset="0"/>
              <a:buNone/>
              <a:defRPr sz="1500"/>
            </a:lvl1pPr>
            <a:lvl2pPr marL="0" indent="0">
              <a:lnSpc>
                <a:spcPct val="100000"/>
              </a:lnSpc>
              <a:spcBef>
                <a:spcPts val="0"/>
              </a:spcBef>
              <a:buNone/>
              <a:defRPr sz="1500"/>
            </a:lvl2pPr>
            <a:lvl3pPr marL="0" indent="0">
              <a:lnSpc>
                <a:spcPct val="100000"/>
              </a:lnSpc>
              <a:spcBef>
                <a:spcPts val="0"/>
              </a:spcBef>
              <a:buNone/>
              <a:defRPr sz="1500"/>
            </a:lvl3pPr>
            <a:lvl4pPr marL="0" indent="0">
              <a:lnSpc>
                <a:spcPct val="100000"/>
              </a:lnSpc>
              <a:spcBef>
                <a:spcPts val="0"/>
              </a:spcBef>
              <a:buNone/>
              <a:defRPr sz="1500"/>
            </a:lvl4pPr>
            <a:lvl5pPr marL="0" indent="0">
              <a:lnSpc>
                <a:spcPct val="100000"/>
              </a:lnSpc>
              <a:spcBef>
                <a:spcPts val="0"/>
              </a:spcBef>
              <a:buNone/>
              <a:defRPr sz="1500"/>
            </a:lvl5pPr>
            <a:lvl6pPr marL="0" indent="0">
              <a:lnSpc>
                <a:spcPct val="100000"/>
              </a:lnSpc>
              <a:spcBef>
                <a:spcPts val="0"/>
              </a:spcBef>
              <a:buNone/>
              <a:defRPr sz="1500"/>
            </a:lvl6pPr>
            <a:lvl7pPr marL="0" indent="0">
              <a:lnSpc>
                <a:spcPct val="100000"/>
              </a:lnSpc>
              <a:spcBef>
                <a:spcPts val="0"/>
              </a:spcBef>
              <a:buNone/>
              <a:defRPr sz="1500"/>
            </a:lvl7pPr>
            <a:lvl8pPr marL="0" indent="0">
              <a:lnSpc>
                <a:spcPct val="100000"/>
              </a:lnSpc>
              <a:spcBef>
                <a:spcPts val="0"/>
              </a:spcBef>
              <a:buNone/>
              <a:defRPr sz="1500"/>
            </a:lvl8pPr>
            <a:lvl9pPr marL="0" indent="0">
              <a:lnSpc>
                <a:spcPct val="100000"/>
              </a:lnSpc>
              <a:spcBef>
                <a:spcPts val="0"/>
              </a:spcBef>
              <a:buNone/>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9790BD9D-C82C-4C46-BF90-443BC0CA1AF9}"/>
              </a:ext>
            </a:extLst>
          </p:cNvPr>
          <p:cNvSpPr>
            <a:spLocks noGrp="1"/>
          </p:cNvSpPr>
          <p:nvPr>
            <p:ph sz="quarter" idx="17"/>
          </p:nvPr>
        </p:nvSpPr>
        <p:spPr>
          <a:xfrm>
            <a:off x="879870" y="2708670"/>
            <a:ext cx="10921605" cy="65639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2390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extLst>
    <p:ext uri="{DCECCB84-F9BA-43D5-87BE-67443E8EF086}">
      <p15:sldGuideLst xmlns:p15="http://schemas.microsoft.com/office/powerpoint/2012/main">
        <p15:guide id="1" pos="4956">
          <p15:clr>
            <a:srgbClr val="FBAE40"/>
          </p15:clr>
        </p15:guide>
        <p15:guide id="2" pos="5079">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userDrawn="1">
  <p:cSld name="1_Title Only">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3A54D8-B908-4A7A-9277-CE13838E9718}"/>
              </a:ext>
            </a:extLst>
          </p:cNvPr>
          <p:cNvSpPr>
            <a:spLocks noGrp="1"/>
          </p:cNvSpPr>
          <p:nvPr>
            <p:ph type="title"/>
          </p:nvPr>
        </p:nvSpPr>
        <p:spPr bwMode="gray"/>
        <p:txBody>
          <a:bodyPr/>
          <a:lstStyle/>
          <a:p>
            <a:r>
              <a:rPr lang="en-GB"/>
              <a:t>Click to edit Master title style</a:t>
            </a:r>
          </a:p>
        </p:txBody>
      </p:sp>
      <p:sp>
        <p:nvSpPr>
          <p:cNvPr id="5" name="Fußzeilenplatzhalter 4">
            <a:extLst>
              <a:ext uri="{FF2B5EF4-FFF2-40B4-BE49-F238E27FC236}">
                <a16:creationId xmlns:a16="http://schemas.microsoft.com/office/drawing/2014/main" id="{4DF865BC-231A-4D68-9A39-993621F0477B}"/>
              </a:ext>
            </a:extLst>
          </p:cNvPr>
          <p:cNvSpPr>
            <a:spLocks noGrp="1"/>
          </p:cNvSpPr>
          <p:nvPr>
            <p:ph type="ftr" sz="quarter" idx="11"/>
          </p:nvPr>
        </p:nvSpPr>
        <p:spPr bwMode="gray"/>
        <p:txBody>
          <a:bodyPr/>
          <a:lstStyle/>
          <a:p>
            <a:r>
              <a:rPr lang="en-US"/>
              <a:t>Masentia EDM Seminar, November 2024 | FORM eCAM - The first real CAM for Die-sinking EDM</a:t>
            </a:r>
            <a:endParaRPr lang="en-GB"/>
          </a:p>
        </p:txBody>
      </p:sp>
      <p:sp>
        <p:nvSpPr>
          <p:cNvPr id="6" name="Foliennummernplatzhalter 5">
            <a:extLst>
              <a:ext uri="{FF2B5EF4-FFF2-40B4-BE49-F238E27FC236}">
                <a16:creationId xmlns:a16="http://schemas.microsoft.com/office/drawing/2014/main" id="{78B93BC8-3A40-4531-BDE7-D961653B4105}"/>
              </a:ext>
            </a:extLst>
          </p:cNvPr>
          <p:cNvSpPr>
            <a:spLocks noGrp="1"/>
          </p:cNvSpPr>
          <p:nvPr>
            <p:ph type="sldNum" sz="quarter" idx="12"/>
          </p:nvPr>
        </p:nvSpPr>
        <p:spPr bwMode="gray"/>
        <p:txBody>
          <a:bodyPr/>
          <a:lstStyle/>
          <a:p>
            <a:fld id="{4F77E050-C686-4FC1-A12B-F9CB873B4C28}" type="slidenum">
              <a:rPr lang="en-GB" smtClean="0"/>
              <a:pPr/>
              <a:t>‹nr.›</a:t>
            </a:fld>
            <a:endParaRPr lang="en-GB"/>
          </a:p>
        </p:txBody>
      </p:sp>
      <p:sp>
        <p:nvSpPr>
          <p:cNvPr id="7" name="Untertitel 2">
            <a:extLst>
              <a:ext uri="{FF2B5EF4-FFF2-40B4-BE49-F238E27FC236}">
                <a16:creationId xmlns:a16="http://schemas.microsoft.com/office/drawing/2014/main" id="{C74A4E4F-7D87-4758-BB99-63CADEF4D9B0}"/>
              </a:ext>
            </a:extLst>
          </p:cNvPr>
          <p:cNvSpPr>
            <a:spLocks noGrp="1"/>
          </p:cNvSpPr>
          <p:nvPr>
            <p:ph type="subTitle" idx="13"/>
          </p:nvPr>
        </p:nvSpPr>
        <p:spPr bwMode="gray">
          <a:xfrm>
            <a:off x="879869" y="226800"/>
            <a:ext cx="10921607" cy="216000"/>
          </a:xfrm>
          <a:noFill/>
        </p:spPr>
        <p:txBody>
          <a:bodyPr lIns="0" tIns="0" rIns="0" bIns="0" anchor="b">
            <a:noAutofit/>
          </a:bodyPr>
          <a:lstStyle>
            <a:lvl1pPr marL="0" indent="0" algn="l">
              <a:lnSpc>
                <a:spcPct val="100000"/>
              </a:lnSpc>
              <a:spcBef>
                <a:spcPts val="0"/>
              </a:spcBef>
              <a:spcAft>
                <a:spcPts val="0"/>
              </a:spcAft>
              <a:buNone/>
              <a:defRPr sz="1500" b="0">
                <a:latin typeface="+mn-lt"/>
              </a:defRPr>
            </a:lvl1pPr>
            <a:lvl2pPr marL="0" indent="0" algn="l">
              <a:lnSpc>
                <a:spcPct val="100000"/>
              </a:lnSpc>
              <a:spcBef>
                <a:spcPts val="0"/>
              </a:spcBef>
              <a:buNone/>
              <a:defRPr sz="1500"/>
            </a:lvl2pPr>
            <a:lvl3pPr marL="0" indent="0" algn="l">
              <a:lnSpc>
                <a:spcPct val="100000"/>
              </a:lnSpc>
              <a:spcBef>
                <a:spcPts val="0"/>
              </a:spcBef>
              <a:buNone/>
              <a:defRPr sz="1500"/>
            </a:lvl3pPr>
            <a:lvl4pPr marL="0" indent="0" algn="l">
              <a:lnSpc>
                <a:spcPct val="100000"/>
              </a:lnSpc>
              <a:spcBef>
                <a:spcPts val="0"/>
              </a:spcBef>
              <a:buNone/>
              <a:defRPr sz="1500"/>
            </a:lvl4pPr>
            <a:lvl5pPr marL="0" indent="0" algn="l">
              <a:lnSpc>
                <a:spcPct val="100000"/>
              </a:lnSpc>
              <a:spcBef>
                <a:spcPts val="0"/>
              </a:spcBef>
              <a:buNone/>
              <a:defRPr sz="1500"/>
            </a:lvl5pPr>
            <a:lvl6pPr marL="0" indent="0" algn="l">
              <a:lnSpc>
                <a:spcPct val="100000"/>
              </a:lnSpc>
              <a:spcBef>
                <a:spcPts val="0"/>
              </a:spcBef>
              <a:buNone/>
              <a:defRPr sz="1500"/>
            </a:lvl6pPr>
            <a:lvl7pPr marL="0" indent="0" algn="l">
              <a:lnSpc>
                <a:spcPct val="100000"/>
              </a:lnSpc>
              <a:spcBef>
                <a:spcPts val="0"/>
              </a:spcBef>
              <a:buNone/>
              <a:defRPr sz="1500"/>
            </a:lvl7pPr>
            <a:lvl8pPr marL="0" indent="0" algn="l">
              <a:lnSpc>
                <a:spcPct val="100000"/>
              </a:lnSpc>
              <a:spcBef>
                <a:spcPts val="0"/>
              </a:spcBef>
              <a:buNone/>
              <a:defRPr sz="1500"/>
            </a:lvl8pPr>
            <a:lvl9pPr marL="0" indent="0" algn="l">
              <a:lnSpc>
                <a:spcPct val="100000"/>
              </a:lnSpc>
              <a:spcBef>
                <a:spcPts val="0"/>
              </a:spcBef>
              <a:buNone/>
              <a:defRPr sz="1500"/>
            </a:lvl9pPr>
          </a:lstStyle>
          <a:p>
            <a:pPr lvl="0"/>
            <a:r>
              <a:rPr lang="en-GB"/>
              <a:t>Click to edit Master subtitle style</a:t>
            </a:r>
          </a:p>
        </p:txBody>
      </p:sp>
      <p:sp>
        <p:nvSpPr>
          <p:cNvPr id="8" name="Text Placeholder 10">
            <a:extLst>
              <a:ext uri="{FF2B5EF4-FFF2-40B4-BE49-F238E27FC236}">
                <a16:creationId xmlns:a16="http://schemas.microsoft.com/office/drawing/2014/main" id="{8ADAE5C5-DC22-5C42-B760-4711D71E1502}"/>
              </a:ext>
            </a:extLst>
          </p:cNvPr>
          <p:cNvSpPr>
            <a:spLocks noGrp="1"/>
          </p:cNvSpPr>
          <p:nvPr>
            <p:ph type="body" sz="quarter" idx="15"/>
          </p:nvPr>
        </p:nvSpPr>
        <p:spPr>
          <a:xfrm>
            <a:off x="-2" y="1458000"/>
            <a:ext cx="18288000" cy="712695"/>
          </a:xfrm>
          <a:solidFill>
            <a:srgbClr val="0071BE"/>
          </a:solidFill>
        </p:spPr>
        <p:txBody>
          <a:bodyPr anchor="ctr"/>
          <a:lstStyle>
            <a:lvl1pPr marL="918000" indent="0">
              <a:buFontTx/>
              <a:buNone/>
              <a:defRPr>
                <a:solidFill>
                  <a:schemeClr val="bg1"/>
                </a:solidFill>
                <a:latin typeface="+mj-lt"/>
              </a:defRPr>
            </a:lvl1pPr>
          </a:lstStyle>
          <a:p>
            <a:pPr lvl="0"/>
            <a:endParaRPr lang="en-CH"/>
          </a:p>
        </p:txBody>
      </p:sp>
    </p:spTree>
    <p:extLst>
      <p:ext uri="{BB962C8B-B14F-4D97-AF65-F5344CB8AC3E}">
        <p14:creationId xmlns:p14="http://schemas.microsoft.com/office/powerpoint/2010/main" val="1615095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userDrawn="1">
  <p:cSld name="Title and Tex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3A54D8-B908-4A7A-9277-CE13838E9718}"/>
              </a:ext>
            </a:extLst>
          </p:cNvPr>
          <p:cNvSpPr>
            <a:spLocks noGrp="1"/>
          </p:cNvSpPr>
          <p:nvPr>
            <p:ph type="title"/>
          </p:nvPr>
        </p:nvSpPr>
        <p:spPr bwMode="gray"/>
        <p:txBody>
          <a:bodyPr/>
          <a:lstStyle/>
          <a:p>
            <a:r>
              <a:rPr lang="en-US"/>
              <a:t>Click to edit Master title style</a:t>
            </a:r>
          </a:p>
        </p:txBody>
      </p:sp>
      <p:sp>
        <p:nvSpPr>
          <p:cNvPr id="5" name="Fußzeilenplatzhalter 4">
            <a:extLst>
              <a:ext uri="{FF2B5EF4-FFF2-40B4-BE49-F238E27FC236}">
                <a16:creationId xmlns:a16="http://schemas.microsoft.com/office/drawing/2014/main" id="{4DF865BC-231A-4D68-9A39-993621F0477B}"/>
              </a:ext>
            </a:extLst>
          </p:cNvPr>
          <p:cNvSpPr>
            <a:spLocks noGrp="1"/>
          </p:cNvSpPr>
          <p:nvPr>
            <p:ph type="ftr" sz="quarter" idx="11"/>
          </p:nvPr>
        </p:nvSpPr>
        <p:spPr bwMode="gray"/>
        <p:txBody>
          <a:bodyPr/>
          <a:lstStyle/>
          <a:p>
            <a:r>
              <a:rPr lang="en-US"/>
              <a:t>Masentia EDM Seminar, November 2024 | FORM eCAM - The first real CAM for Die-sinking EDM</a:t>
            </a:r>
          </a:p>
        </p:txBody>
      </p:sp>
      <p:sp>
        <p:nvSpPr>
          <p:cNvPr id="6" name="Foliennummernplatzhalter 5">
            <a:extLst>
              <a:ext uri="{FF2B5EF4-FFF2-40B4-BE49-F238E27FC236}">
                <a16:creationId xmlns:a16="http://schemas.microsoft.com/office/drawing/2014/main" id="{78B93BC8-3A40-4531-BDE7-D961653B4105}"/>
              </a:ext>
            </a:extLst>
          </p:cNvPr>
          <p:cNvSpPr>
            <a:spLocks noGrp="1"/>
          </p:cNvSpPr>
          <p:nvPr>
            <p:ph type="sldNum" sz="quarter" idx="12"/>
          </p:nvPr>
        </p:nvSpPr>
        <p:spPr bwMode="gray"/>
        <p:txBody>
          <a:bodyPr/>
          <a:lstStyle/>
          <a:p>
            <a:fld id="{2B18B1BE-F53A-414F-8431-951C3AECB2AA}" type="slidenum">
              <a:rPr lang="en-US" smtClean="0"/>
              <a:pPr/>
              <a:t>‹nr.›</a:t>
            </a:fld>
            <a:endParaRPr lang="en-US"/>
          </a:p>
        </p:txBody>
      </p:sp>
      <p:sp>
        <p:nvSpPr>
          <p:cNvPr id="7" name="Untertitel 2">
            <a:extLst>
              <a:ext uri="{FF2B5EF4-FFF2-40B4-BE49-F238E27FC236}">
                <a16:creationId xmlns:a16="http://schemas.microsoft.com/office/drawing/2014/main" id="{C74A4E4F-7D87-4758-BB99-63CADEF4D9B0}"/>
              </a:ext>
            </a:extLst>
          </p:cNvPr>
          <p:cNvSpPr>
            <a:spLocks noGrp="1"/>
          </p:cNvSpPr>
          <p:nvPr>
            <p:ph type="subTitle" idx="13"/>
          </p:nvPr>
        </p:nvSpPr>
        <p:spPr bwMode="gray">
          <a:xfrm>
            <a:off x="879869" y="540906"/>
            <a:ext cx="10921607" cy="216000"/>
          </a:xfrm>
          <a:noFill/>
        </p:spPr>
        <p:txBody>
          <a:bodyPr lIns="0" tIns="0" rIns="0" bIns="0" anchor="b">
            <a:noAutofit/>
          </a:bodyPr>
          <a:lstStyle>
            <a:lvl1pPr marL="0" indent="0" algn="l">
              <a:lnSpc>
                <a:spcPct val="100000"/>
              </a:lnSpc>
              <a:spcBef>
                <a:spcPts val="0"/>
              </a:spcBef>
              <a:spcAft>
                <a:spcPts val="0"/>
              </a:spcAft>
              <a:buNone/>
              <a:defRPr sz="1500" b="0">
                <a:latin typeface="+mn-lt"/>
              </a:defRPr>
            </a:lvl1pPr>
            <a:lvl2pPr marL="0" indent="0" algn="l">
              <a:lnSpc>
                <a:spcPct val="100000"/>
              </a:lnSpc>
              <a:spcBef>
                <a:spcPts val="0"/>
              </a:spcBef>
              <a:buNone/>
              <a:defRPr sz="1500"/>
            </a:lvl2pPr>
            <a:lvl3pPr marL="0" indent="0" algn="l">
              <a:lnSpc>
                <a:spcPct val="100000"/>
              </a:lnSpc>
              <a:spcBef>
                <a:spcPts val="0"/>
              </a:spcBef>
              <a:buNone/>
              <a:defRPr sz="1500"/>
            </a:lvl3pPr>
            <a:lvl4pPr marL="0" indent="0" algn="l">
              <a:lnSpc>
                <a:spcPct val="100000"/>
              </a:lnSpc>
              <a:spcBef>
                <a:spcPts val="0"/>
              </a:spcBef>
              <a:buNone/>
              <a:defRPr sz="1500"/>
            </a:lvl4pPr>
            <a:lvl5pPr marL="0" indent="0" algn="l">
              <a:lnSpc>
                <a:spcPct val="100000"/>
              </a:lnSpc>
              <a:spcBef>
                <a:spcPts val="0"/>
              </a:spcBef>
              <a:buNone/>
              <a:defRPr sz="1500"/>
            </a:lvl5pPr>
            <a:lvl6pPr marL="0" indent="0" algn="l">
              <a:lnSpc>
                <a:spcPct val="100000"/>
              </a:lnSpc>
              <a:spcBef>
                <a:spcPts val="0"/>
              </a:spcBef>
              <a:buNone/>
              <a:defRPr sz="1500"/>
            </a:lvl6pPr>
            <a:lvl7pPr marL="0" indent="0" algn="l">
              <a:lnSpc>
                <a:spcPct val="100000"/>
              </a:lnSpc>
              <a:spcBef>
                <a:spcPts val="0"/>
              </a:spcBef>
              <a:buNone/>
              <a:defRPr sz="1500"/>
            </a:lvl7pPr>
            <a:lvl8pPr marL="0" indent="0" algn="l">
              <a:lnSpc>
                <a:spcPct val="100000"/>
              </a:lnSpc>
              <a:spcBef>
                <a:spcPts val="0"/>
              </a:spcBef>
              <a:buNone/>
              <a:defRPr sz="1500"/>
            </a:lvl8pPr>
            <a:lvl9pPr marL="0" indent="0" algn="l">
              <a:lnSpc>
                <a:spcPct val="100000"/>
              </a:lnSpc>
              <a:spcBef>
                <a:spcPts val="0"/>
              </a:spcBef>
              <a:buNone/>
              <a:defRPr sz="1500"/>
            </a:lvl9pPr>
          </a:lstStyle>
          <a:p>
            <a:pPr lvl="0"/>
            <a:r>
              <a:rPr lang="en-US"/>
              <a:t>Click to edit Master subtitle style</a:t>
            </a:r>
          </a:p>
        </p:txBody>
      </p:sp>
      <p:sp>
        <p:nvSpPr>
          <p:cNvPr id="9" name="Text Placeholder 8">
            <a:extLst>
              <a:ext uri="{FF2B5EF4-FFF2-40B4-BE49-F238E27FC236}">
                <a16:creationId xmlns:a16="http://schemas.microsoft.com/office/drawing/2014/main" id="{CA660B68-86D8-454D-9263-A764156262A4}"/>
              </a:ext>
            </a:extLst>
          </p:cNvPr>
          <p:cNvSpPr>
            <a:spLocks noGrp="1"/>
          </p:cNvSpPr>
          <p:nvPr>
            <p:ph type="body" sz="quarter" idx="14"/>
          </p:nvPr>
        </p:nvSpPr>
        <p:spPr>
          <a:xfrm>
            <a:off x="879871" y="2708670"/>
            <a:ext cx="16534211" cy="6563904"/>
          </a:xfrm>
        </p:spPr>
        <p:txBody>
          <a:bodyPr/>
          <a:lstStyle>
            <a:lvl1pPr marL="0" indent="0">
              <a:buNone/>
              <a:defRPr/>
            </a:lvl1pPr>
            <a:lvl2pPr marL="324000" indent="0">
              <a:buNone/>
              <a:defRPr/>
            </a:lvl2pPr>
            <a:lvl3pPr marL="648000" indent="0">
              <a:buNone/>
              <a:defRPr/>
            </a:lvl3pPr>
            <a:lvl4pPr marL="972000" indent="0">
              <a:buNone/>
              <a:defRPr/>
            </a:lvl4pPr>
            <a:lvl5pPr marL="12960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78171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Content" userDrawn="1">
  <p:cSld name="1_Title and Conten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3A54D8-B908-4A7A-9277-CE13838E9718}"/>
              </a:ext>
            </a:extLst>
          </p:cNvPr>
          <p:cNvSpPr>
            <a:spLocks noGrp="1"/>
          </p:cNvSpPr>
          <p:nvPr>
            <p:ph type="title"/>
          </p:nvPr>
        </p:nvSpPr>
        <p:spPr bwMode="gray"/>
        <p:txBody>
          <a:bodyPr/>
          <a:lstStyle/>
          <a:p>
            <a:r>
              <a:rPr lang="en-US"/>
              <a:t>Click to edit Master title style</a:t>
            </a:r>
          </a:p>
        </p:txBody>
      </p:sp>
      <p:sp>
        <p:nvSpPr>
          <p:cNvPr id="5" name="Fußzeilenplatzhalter 4">
            <a:extLst>
              <a:ext uri="{FF2B5EF4-FFF2-40B4-BE49-F238E27FC236}">
                <a16:creationId xmlns:a16="http://schemas.microsoft.com/office/drawing/2014/main" id="{4DF865BC-231A-4D68-9A39-993621F0477B}"/>
              </a:ext>
            </a:extLst>
          </p:cNvPr>
          <p:cNvSpPr>
            <a:spLocks noGrp="1"/>
          </p:cNvSpPr>
          <p:nvPr>
            <p:ph type="ftr" sz="quarter" idx="11"/>
          </p:nvPr>
        </p:nvSpPr>
        <p:spPr bwMode="gray"/>
        <p:txBody>
          <a:bodyPr/>
          <a:lstStyle/>
          <a:p>
            <a:r>
              <a:rPr lang="en-US"/>
              <a:t>Masentia EDM Seminar, November 2024 | FORM eCAM - The first real CAM for Die-sinking EDM</a:t>
            </a:r>
          </a:p>
        </p:txBody>
      </p:sp>
      <p:sp>
        <p:nvSpPr>
          <p:cNvPr id="6" name="Foliennummernplatzhalter 5">
            <a:extLst>
              <a:ext uri="{FF2B5EF4-FFF2-40B4-BE49-F238E27FC236}">
                <a16:creationId xmlns:a16="http://schemas.microsoft.com/office/drawing/2014/main" id="{78B93BC8-3A40-4531-BDE7-D961653B4105}"/>
              </a:ext>
            </a:extLst>
          </p:cNvPr>
          <p:cNvSpPr>
            <a:spLocks noGrp="1"/>
          </p:cNvSpPr>
          <p:nvPr>
            <p:ph type="sldNum" sz="quarter" idx="12"/>
          </p:nvPr>
        </p:nvSpPr>
        <p:spPr bwMode="gray"/>
        <p:txBody>
          <a:bodyPr/>
          <a:lstStyle/>
          <a:p>
            <a:fld id="{23C9BADF-F91B-45EF-9C2B-14D89C295CF5}" type="slidenum">
              <a:rPr lang="en-US" smtClean="0"/>
              <a:pPr/>
              <a:t>‹nr.›</a:t>
            </a:fld>
            <a:endParaRPr lang="en-US"/>
          </a:p>
        </p:txBody>
      </p:sp>
      <p:sp>
        <p:nvSpPr>
          <p:cNvPr id="7" name="Untertitel 2">
            <a:extLst>
              <a:ext uri="{FF2B5EF4-FFF2-40B4-BE49-F238E27FC236}">
                <a16:creationId xmlns:a16="http://schemas.microsoft.com/office/drawing/2014/main" id="{C74A4E4F-7D87-4758-BB99-63CADEF4D9B0}"/>
              </a:ext>
            </a:extLst>
          </p:cNvPr>
          <p:cNvSpPr>
            <a:spLocks noGrp="1"/>
          </p:cNvSpPr>
          <p:nvPr>
            <p:ph type="subTitle" idx="13"/>
          </p:nvPr>
        </p:nvSpPr>
        <p:spPr bwMode="gray">
          <a:xfrm>
            <a:off x="879869" y="540906"/>
            <a:ext cx="10921607" cy="216000"/>
          </a:xfrm>
          <a:noFill/>
        </p:spPr>
        <p:txBody>
          <a:bodyPr lIns="0" tIns="0" rIns="0" bIns="0" anchor="b">
            <a:noAutofit/>
          </a:bodyPr>
          <a:lstStyle>
            <a:lvl1pPr marL="0" indent="0" algn="l">
              <a:lnSpc>
                <a:spcPct val="100000"/>
              </a:lnSpc>
              <a:spcBef>
                <a:spcPts val="0"/>
              </a:spcBef>
              <a:spcAft>
                <a:spcPts val="0"/>
              </a:spcAft>
              <a:buNone/>
              <a:defRPr sz="1500" b="0">
                <a:latin typeface="+mn-lt"/>
              </a:defRPr>
            </a:lvl1pPr>
            <a:lvl2pPr marL="0" indent="0" algn="l">
              <a:lnSpc>
                <a:spcPct val="100000"/>
              </a:lnSpc>
              <a:spcBef>
                <a:spcPts val="0"/>
              </a:spcBef>
              <a:buNone/>
              <a:defRPr sz="1500"/>
            </a:lvl2pPr>
            <a:lvl3pPr marL="0" indent="0" algn="l">
              <a:lnSpc>
                <a:spcPct val="100000"/>
              </a:lnSpc>
              <a:spcBef>
                <a:spcPts val="0"/>
              </a:spcBef>
              <a:buNone/>
              <a:defRPr sz="1500"/>
            </a:lvl3pPr>
            <a:lvl4pPr marL="0" indent="0" algn="l">
              <a:lnSpc>
                <a:spcPct val="100000"/>
              </a:lnSpc>
              <a:spcBef>
                <a:spcPts val="0"/>
              </a:spcBef>
              <a:buNone/>
              <a:defRPr sz="1500"/>
            </a:lvl4pPr>
            <a:lvl5pPr marL="0" indent="0" algn="l">
              <a:lnSpc>
                <a:spcPct val="100000"/>
              </a:lnSpc>
              <a:spcBef>
                <a:spcPts val="0"/>
              </a:spcBef>
              <a:buNone/>
              <a:defRPr sz="1500"/>
            </a:lvl5pPr>
            <a:lvl6pPr marL="0" indent="0" algn="l">
              <a:lnSpc>
                <a:spcPct val="100000"/>
              </a:lnSpc>
              <a:spcBef>
                <a:spcPts val="0"/>
              </a:spcBef>
              <a:buNone/>
              <a:defRPr sz="1500"/>
            </a:lvl6pPr>
            <a:lvl7pPr marL="0" indent="0" algn="l">
              <a:lnSpc>
                <a:spcPct val="100000"/>
              </a:lnSpc>
              <a:spcBef>
                <a:spcPts val="0"/>
              </a:spcBef>
              <a:buNone/>
              <a:defRPr sz="1500"/>
            </a:lvl7pPr>
            <a:lvl8pPr marL="0" indent="0" algn="l">
              <a:lnSpc>
                <a:spcPct val="100000"/>
              </a:lnSpc>
              <a:spcBef>
                <a:spcPts val="0"/>
              </a:spcBef>
              <a:buNone/>
              <a:defRPr sz="1500"/>
            </a:lvl8pPr>
            <a:lvl9pPr marL="0" indent="0" algn="l">
              <a:lnSpc>
                <a:spcPct val="100000"/>
              </a:lnSpc>
              <a:spcBef>
                <a:spcPts val="0"/>
              </a:spcBef>
              <a:buNone/>
              <a:defRPr sz="1500"/>
            </a:lvl9pPr>
          </a:lstStyle>
          <a:p>
            <a:pPr lvl="0"/>
            <a:r>
              <a:rPr lang="en-US"/>
              <a:t>Click to edit Master subtitle style</a:t>
            </a:r>
          </a:p>
        </p:txBody>
      </p:sp>
      <p:sp>
        <p:nvSpPr>
          <p:cNvPr id="8" name="Content Placeholder 7">
            <a:extLst>
              <a:ext uri="{FF2B5EF4-FFF2-40B4-BE49-F238E27FC236}">
                <a16:creationId xmlns:a16="http://schemas.microsoft.com/office/drawing/2014/main" id="{D54CA140-426C-4EC2-B3DD-C17400188C5D}"/>
              </a:ext>
            </a:extLst>
          </p:cNvPr>
          <p:cNvSpPr>
            <a:spLocks noGrp="1"/>
          </p:cNvSpPr>
          <p:nvPr>
            <p:ph sz="quarter" idx="14"/>
          </p:nvPr>
        </p:nvSpPr>
        <p:spPr>
          <a:xfrm>
            <a:off x="879871" y="2708670"/>
            <a:ext cx="16534211" cy="65639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6343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7_Titelfolie">
    <p:spTree>
      <p:nvGrpSpPr>
        <p:cNvPr id="1" name=""/>
        <p:cNvGrpSpPr/>
        <p:nvPr/>
      </p:nvGrpSpPr>
      <p:grpSpPr>
        <a:xfrm>
          <a:off x="0" y="0"/>
          <a:ext cx="0" cy="0"/>
          <a:chOff x="0" y="0"/>
          <a:chExt cx="0" cy="0"/>
        </a:xfrm>
      </p:grpSpPr>
      <p:cxnSp>
        <p:nvCxnSpPr>
          <p:cNvPr id="4" name="Gerader Verbinder 3">
            <a:extLst>
              <a:ext uri="{FF2B5EF4-FFF2-40B4-BE49-F238E27FC236}">
                <a16:creationId xmlns:a16="http://schemas.microsoft.com/office/drawing/2014/main" id="{CACF75A6-A3FE-77AE-2F04-EA82CB0E46AD}"/>
              </a:ext>
            </a:extLst>
          </p:cNvPr>
          <p:cNvCxnSpPr>
            <a:cxnSpLocks/>
          </p:cNvCxnSpPr>
          <p:nvPr userDrawn="1"/>
        </p:nvCxnSpPr>
        <p:spPr>
          <a:xfrm>
            <a:off x="557213" y="2015762"/>
            <a:ext cx="17173575" cy="0"/>
          </a:xfrm>
          <a:prstGeom prst="line">
            <a:avLst/>
          </a:prstGeom>
          <a:ln w="3175">
            <a:solidFill>
              <a:srgbClr val="00506C"/>
            </a:solidFill>
          </a:ln>
        </p:spPr>
        <p:style>
          <a:lnRef idx="1">
            <a:schemeClr val="accent1"/>
          </a:lnRef>
          <a:fillRef idx="0">
            <a:schemeClr val="accent1"/>
          </a:fillRef>
          <a:effectRef idx="0">
            <a:schemeClr val="accent1"/>
          </a:effectRef>
          <a:fontRef idx="minor">
            <a:schemeClr val="tx1"/>
          </a:fontRef>
        </p:style>
      </p:cxnSp>
      <p:pic>
        <p:nvPicPr>
          <p:cNvPr id="6" name="Grafik 5">
            <a:extLst>
              <a:ext uri="{FF2B5EF4-FFF2-40B4-BE49-F238E27FC236}">
                <a16:creationId xmlns:a16="http://schemas.microsoft.com/office/drawing/2014/main" id="{1B09D1F6-3100-12D0-8126-1014BC47022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844338" y="698132"/>
            <a:ext cx="5879378" cy="1136112"/>
          </a:xfrm>
          <a:prstGeom prst="rect">
            <a:avLst/>
          </a:prstGeom>
        </p:spPr>
      </p:pic>
      <p:pic>
        <p:nvPicPr>
          <p:cNvPr id="5" name="Grafik 4" descr="Ein Bild, das transparentes Material, Im Haus, Aquarium, Licht enthält.&#10;&#10;Automatisch generierte Beschreibung">
            <a:extLst>
              <a:ext uri="{FF2B5EF4-FFF2-40B4-BE49-F238E27FC236}">
                <a16:creationId xmlns:a16="http://schemas.microsoft.com/office/drawing/2014/main" id="{24DD3C63-4079-4416-57EF-EA532CB29FB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Tree>
    <p:extLst>
      <p:ext uri="{BB962C8B-B14F-4D97-AF65-F5344CB8AC3E}">
        <p14:creationId xmlns:p14="http://schemas.microsoft.com/office/powerpoint/2010/main" val="1035706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7514">
          <p15:clr>
            <a:srgbClr val="FBAE40"/>
          </p15:clr>
        </p15:guide>
        <p15:guide id="2" pos="497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‹nr.›</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3.png"/><Relationship Id="rId4" Type="http://schemas.openxmlformats.org/officeDocument/2006/relationships/image" Target="../media/image7.jpeg"/><Relationship Id="rId9"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jpeg"/></Relationships>
</file>

<file path=ppt/slides/_rels/slide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6.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25.png"/><Relationship Id="rId3" Type="http://schemas.openxmlformats.org/officeDocument/2006/relationships/image" Target="../media/image29.png"/><Relationship Id="rId7" Type="http://schemas.openxmlformats.org/officeDocument/2006/relationships/image" Target="../media/image31.png"/><Relationship Id="rId12" Type="http://schemas.openxmlformats.org/officeDocument/2006/relationships/image" Target="../media/image36.pn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30.png"/><Relationship Id="rId11" Type="http://schemas.openxmlformats.org/officeDocument/2006/relationships/image" Target="../media/image35.png"/><Relationship Id="rId5" Type="http://schemas.openxmlformats.org/officeDocument/2006/relationships/image" Target="../media/image22.png"/><Relationship Id="rId10" Type="http://schemas.openxmlformats.org/officeDocument/2006/relationships/image" Target="../media/image34.png"/><Relationship Id="rId4" Type="http://schemas.openxmlformats.org/officeDocument/2006/relationships/image" Target="../media/image21.png"/><Relationship Id="rId9" Type="http://schemas.openxmlformats.org/officeDocument/2006/relationships/image" Target="../media/image33.png"/></Relationships>
</file>

<file path=ppt/slides/_rels/slide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5.png"/><Relationship Id="rId4" Type="http://schemas.openxmlformats.org/officeDocument/2006/relationships/image" Target="../media/image3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5.png"/><Relationship Id="rId4" Type="http://schemas.openxmlformats.org/officeDocument/2006/relationships/image" Target="../media/image4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5.png"/><Relationship Id="rId4" Type="http://schemas.openxmlformats.org/officeDocument/2006/relationships/image" Target="../media/image41.jpeg"/></Relationships>
</file>

<file path=ppt/slides/_rels/slide1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44.png"/></Relationships>
</file>

<file path=ppt/slides/_rels/slide1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7.jpeg"/></Relationships>
</file>

<file path=ppt/slides/_rels/slide1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25.png"/><Relationship Id="rId2" Type="http://schemas.openxmlformats.org/officeDocument/2006/relationships/image" Target="../media/image52.jpeg"/><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image" Target="../media/image63.png"/><Relationship Id="rId5" Type="http://schemas.openxmlformats.org/officeDocument/2006/relationships/image" Target="../media/image62.png"/><Relationship Id="rId10" Type="http://schemas.openxmlformats.org/officeDocument/2006/relationships/image" Target="../media/image25.png"/><Relationship Id="rId4" Type="http://schemas.openxmlformats.org/officeDocument/2006/relationships/image" Target="../media/image61.png"/><Relationship Id="rId9" Type="http://schemas.openxmlformats.org/officeDocument/2006/relationships/image" Target="../media/image66.png"/></Relationships>
</file>

<file path=ppt/slides/_rels/slide2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25.png"/><Relationship Id="rId5" Type="http://schemas.openxmlformats.org/officeDocument/2006/relationships/image" Target="../media/image66.png"/><Relationship Id="rId4" Type="http://schemas.openxmlformats.org/officeDocument/2006/relationships/image" Target="../media/image63.png"/></Relationships>
</file>

<file path=ppt/slides/_rels/slide22.xml.rels><?xml version="1.0" encoding="UTF-8" standalone="yes"?>
<Relationships xmlns="http://schemas.openxmlformats.org/package/2006/relationships"><Relationship Id="rId3" Type="http://schemas.openxmlformats.org/officeDocument/2006/relationships/image" Target="../media/image67.pn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image" Target="../media/image66.png"/><Relationship Id="rId5" Type="http://schemas.openxmlformats.org/officeDocument/2006/relationships/image" Target="../media/image69.png"/><Relationship Id="rId4" Type="http://schemas.openxmlformats.org/officeDocument/2006/relationships/image" Target="../media/image68.png"/></Relationships>
</file>

<file path=ppt/slides/_rels/slide23.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64.png"/><Relationship Id="rId1" Type="http://schemas.openxmlformats.org/officeDocument/2006/relationships/slideLayout" Target="../slideLayouts/slideLayout17.xml"/><Relationship Id="rId5" Type="http://schemas.openxmlformats.org/officeDocument/2006/relationships/image" Target="../media/image25.png"/><Relationship Id="rId4" Type="http://schemas.openxmlformats.org/officeDocument/2006/relationships/image" Target="../media/image72.png"/></Relationships>
</file>

<file path=ppt/slides/_rels/slide2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25.png"/><Relationship Id="rId1" Type="http://schemas.openxmlformats.org/officeDocument/2006/relationships/slideLayout" Target="../slideLayouts/slideLayout17.xml"/><Relationship Id="rId5" Type="http://schemas.openxmlformats.org/officeDocument/2006/relationships/image" Target="../media/image73.png"/><Relationship Id="rId4" Type="http://schemas.openxmlformats.org/officeDocument/2006/relationships/image" Target="../media/image72.png"/></Relationships>
</file>

<file path=ppt/slides/_rels/slide2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25.png"/><Relationship Id="rId5" Type="http://schemas.openxmlformats.org/officeDocument/2006/relationships/image" Target="../media/image80.png"/><Relationship Id="rId4" Type="http://schemas.openxmlformats.org/officeDocument/2006/relationships/image" Target="../media/image79.png"/></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1.jpe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82.png"/></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5.png"/><Relationship Id="rId4" Type="http://schemas.openxmlformats.org/officeDocument/2006/relationships/image" Target="../media/image85.jpeg"/></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6.png"/></Relationships>
</file>

<file path=ppt/slides/_rels/slide3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37.xml.rels><?xml version="1.0" encoding="UTF-8" standalone="yes"?>
<Relationships xmlns="http://schemas.openxmlformats.org/package/2006/relationships"><Relationship Id="rId8" Type="http://schemas.openxmlformats.org/officeDocument/2006/relationships/image" Target="../media/image95.jpeg"/><Relationship Id="rId3" Type="http://schemas.openxmlformats.org/officeDocument/2006/relationships/image" Target="../media/image90.svg"/><Relationship Id="rId7" Type="http://schemas.openxmlformats.org/officeDocument/2006/relationships/image" Target="../media/image94.svg"/><Relationship Id="rId2" Type="http://schemas.openxmlformats.org/officeDocument/2006/relationships/image" Target="../media/image89.png"/><Relationship Id="rId1" Type="http://schemas.openxmlformats.org/officeDocument/2006/relationships/slideLayout" Target="../slideLayouts/slideLayout7.xml"/><Relationship Id="rId6" Type="http://schemas.openxmlformats.org/officeDocument/2006/relationships/image" Target="../media/image93.png"/><Relationship Id="rId5" Type="http://schemas.openxmlformats.org/officeDocument/2006/relationships/image" Target="../media/image92.svg"/><Relationship Id="rId10" Type="http://schemas.openxmlformats.org/officeDocument/2006/relationships/image" Target="../media/image25.png"/><Relationship Id="rId4" Type="http://schemas.openxmlformats.org/officeDocument/2006/relationships/image" Target="../media/image91.png"/><Relationship Id="rId9" Type="http://schemas.openxmlformats.org/officeDocument/2006/relationships/image" Target="../media/image96.jpeg"/></Relationships>
</file>

<file path=ppt/slides/_rels/slide38.xml.rels><?xml version="1.0" encoding="UTF-8" standalone="yes"?>
<Relationships xmlns="http://schemas.openxmlformats.org/package/2006/relationships"><Relationship Id="rId8" Type="http://schemas.openxmlformats.org/officeDocument/2006/relationships/image" Target="../media/image103.png"/><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image" Target="../media/image97.png"/><Relationship Id="rId1" Type="http://schemas.openxmlformats.org/officeDocument/2006/relationships/slideLayout" Target="../slideLayouts/slideLayout7.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 Id="rId9" Type="http://schemas.openxmlformats.org/officeDocument/2006/relationships/image" Target="../media/image25.png"/></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jpe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108.png"/><Relationship Id="rId4" Type="http://schemas.openxmlformats.org/officeDocument/2006/relationships/image" Target="../media/image107.png"/></Relationships>
</file>

<file path=ppt/slides/_rels/slide41.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42.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7.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4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119.png"/><Relationship Id="rId4" Type="http://schemas.openxmlformats.org/officeDocument/2006/relationships/image" Target="../media/image118.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20.jpeg"/></Relationships>
</file>

<file path=ppt/slides/_rels/slide45.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25.png"/><Relationship Id="rId4" Type="http://schemas.openxmlformats.org/officeDocument/2006/relationships/image" Target="../media/image122.png"/></Relationships>
</file>

<file path=ppt/slides/_rels/slide46.xml.rels><?xml version="1.0" encoding="UTF-8" standalone="yes"?>
<Relationships xmlns="http://schemas.openxmlformats.org/package/2006/relationships"><Relationship Id="rId8" Type="http://schemas.openxmlformats.org/officeDocument/2006/relationships/image" Target="../media/image1240.png"/><Relationship Id="rId3" Type="http://schemas.openxmlformats.org/officeDocument/2006/relationships/image" Target="../media/image123.png"/><Relationship Id="rId7" Type="http://schemas.openxmlformats.org/officeDocument/2006/relationships/image" Target="../media/image125.pn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230.png"/><Relationship Id="rId11" Type="http://schemas.openxmlformats.org/officeDocument/2006/relationships/image" Target="../media/image25.png"/><Relationship Id="rId5" Type="http://schemas.openxmlformats.org/officeDocument/2006/relationships/image" Target="../media/image124.png"/><Relationship Id="rId10" Type="http://schemas.openxmlformats.org/officeDocument/2006/relationships/image" Target="../media/image126.png"/><Relationship Id="rId4" Type="http://schemas.openxmlformats.org/officeDocument/2006/relationships/image" Target="../media/image1220.png"/><Relationship Id="rId9" Type="http://schemas.openxmlformats.org/officeDocument/2006/relationships/image" Target="../media/image126.png"/></Relationships>
</file>

<file path=ppt/slides/_rels/slide47.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25.png"/><Relationship Id="rId4" Type="http://schemas.microsoft.com/office/2007/relationships/hdphoto" Target="../media/hdphoto1.wdp"/></Relationships>
</file>

<file path=ppt/slides/_rels/slide48.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25.png"/><Relationship Id="rId3" Type="http://schemas.openxmlformats.org/officeDocument/2006/relationships/image" Target="../media/image128.png"/><Relationship Id="rId7" Type="http://schemas.openxmlformats.org/officeDocument/2006/relationships/image" Target="../media/image130.png"/><Relationship Id="rId12" Type="http://schemas.microsoft.com/office/2007/relationships/hdphoto" Target="../media/hdphoto5.wdp"/><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microsoft.com/office/2007/relationships/hdphoto" Target="../media/hdphoto3.wdp"/><Relationship Id="rId11" Type="http://schemas.openxmlformats.org/officeDocument/2006/relationships/image" Target="../media/image133.png"/><Relationship Id="rId5" Type="http://schemas.openxmlformats.org/officeDocument/2006/relationships/image" Target="../media/image129.png"/><Relationship Id="rId10" Type="http://schemas.openxmlformats.org/officeDocument/2006/relationships/image" Target="../media/image132.png"/><Relationship Id="rId4" Type="http://schemas.microsoft.com/office/2007/relationships/hdphoto" Target="../media/hdphoto2.wdp"/><Relationship Id="rId9" Type="http://schemas.openxmlformats.org/officeDocument/2006/relationships/image" Target="../media/image131.png"/></Relationships>
</file>

<file path=ppt/slides/_rels/slide49.xml.rels><?xml version="1.0" encoding="UTF-8" standalone="yes"?>
<Relationships xmlns="http://schemas.openxmlformats.org/package/2006/relationships"><Relationship Id="rId8" Type="http://schemas.openxmlformats.org/officeDocument/2006/relationships/image" Target="../media/image136.png"/><Relationship Id="rId13" Type="http://schemas.openxmlformats.org/officeDocument/2006/relationships/image" Target="../media/image141.png"/><Relationship Id="rId18" Type="http://schemas.openxmlformats.org/officeDocument/2006/relationships/image" Target="../media/image146.png"/><Relationship Id="rId3" Type="http://schemas.openxmlformats.org/officeDocument/2006/relationships/slideLayout" Target="../slideLayouts/slideLayout14.xml"/><Relationship Id="rId21" Type="http://schemas.openxmlformats.org/officeDocument/2006/relationships/image" Target="../media/image132.png"/><Relationship Id="rId7" Type="http://schemas.openxmlformats.org/officeDocument/2006/relationships/image" Target="../media/image135.png"/><Relationship Id="rId12" Type="http://schemas.openxmlformats.org/officeDocument/2006/relationships/image" Target="../media/image140.png"/><Relationship Id="rId17" Type="http://schemas.openxmlformats.org/officeDocument/2006/relationships/image" Target="../media/image145.png"/><Relationship Id="rId2" Type="http://schemas.openxmlformats.org/officeDocument/2006/relationships/video" Target="../media/media8.mp4"/><Relationship Id="rId16" Type="http://schemas.openxmlformats.org/officeDocument/2006/relationships/image" Target="../media/image144.png"/><Relationship Id="rId20" Type="http://schemas.openxmlformats.org/officeDocument/2006/relationships/image" Target="../media/image148.png"/><Relationship Id="rId1" Type="http://schemas.microsoft.com/office/2007/relationships/media" Target="../media/media8.mp4"/><Relationship Id="rId6" Type="http://schemas.openxmlformats.org/officeDocument/2006/relationships/image" Target="../media/image134.png"/><Relationship Id="rId11" Type="http://schemas.openxmlformats.org/officeDocument/2006/relationships/image" Target="../media/image139.png"/><Relationship Id="rId5" Type="http://schemas.openxmlformats.org/officeDocument/2006/relationships/image" Target="../media/image25.png"/><Relationship Id="rId15" Type="http://schemas.openxmlformats.org/officeDocument/2006/relationships/image" Target="../media/image143.png"/><Relationship Id="rId10" Type="http://schemas.openxmlformats.org/officeDocument/2006/relationships/image" Target="../media/image138.png"/><Relationship Id="rId19" Type="http://schemas.openxmlformats.org/officeDocument/2006/relationships/image" Target="../media/image147.png"/><Relationship Id="rId4" Type="http://schemas.openxmlformats.org/officeDocument/2006/relationships/notesSlide" Target="../notesSlides/notesSlide13.xml"/><Relationship Id="rId9" Type="http://schemas.openxmlformats.org/officeDocument/2006/relationships/image" Target="../media/image137.png"/><Relationship Id="rId14" Type="http://schemas.openxmlformats.org/officeDocument/2006/relationships/image" Target="../media/image142.png"/></Relationships>
</file>

<file path=ppt/slides/_rels/slide50.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notesSlide" Target="../notesSlides/notesSlide14.xml"/><Relationship Id="rId7" Type="http://schemas.openxmlformats.org/officeDocument/2006/relationships/image" Target="../media/image151.png"/><Relationship Id="rId2" Type="http://schemas.openxmlformats.org/officeDocument/2006/relationships/slideLayout" Target="../slideLayouts/slideLayout14.xml"/><Relationship Id="rId1" Type="http://schemas.openxmlformats.org/officeDocument/2006/relationships/tags" Target="../tags/tag4.xml"/><Relationship Id="rId6" Type="http://schemas.openxmlformats.org/officeDocument/2006/relationships/image" Target="../media/image150.png"/><Relationship Id="rId5" Type="http://schemas.openxmlformats.org/officeDocument/2006/relationships/image" Target="../media/image149.jpeg"/><Relationship Id="rId4" Type="http://schemas.openxmlformats.org/officeDocument/2006/relationships/image" Target="../media/image25.png"/><Relationship Id="rId9" Type="http://schemas.openxmlformats.org/officeDocument/2006/relationships/image" Target="../media/image152.png"/></Relationships>
</file>

<file path=ppt/slides/_rels/slide51.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5.xml"/><Relationship Id="rId1" Type="http://schemas.openxmlformats.org/officeDocument/2006/relationships/slideLayout" Target="../slideLayouts/slideLayout14.xml"/><Relationship Id="rId5" Type="http://schemas.openxmlformats.org/officeDocument/2006/relationships/image" Target="../media/image25.png"/><Relationship Id="rId4" Type="http://schemas.microsoft.com/office/2007/relationships/hdphoto" Target="../media/hdphoto6.wdp"/></Relationships>
</file>

<file path=ppt/slides/_rels/slide52.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156.png"/><Relationship Id="rId4" Type="http://schemas.openxmlformats.org/officeDocument/2006/relationships/image" Target="../media/image155.png"/></Relationships>
</file>

<file path=ppt/slides/_rels/slide53.xml.rels><?xml version="1.0" encoding="UTF-8" standalone="yes"?>
<Relationships xmlns="http://schemas.openxmlformats.org/package/2006/relationships"><Relationship Id="rId8" Type="http://schemas.openxmlformats.org/officeDocument/2006/relationships/image" Target="../media/image162.png"/><Relationship Id="rId13" Type="http://schemas.openxmlformats.org/officeDocument/2006/relationships/image" Target="../media/image167.png"/><Relationship Id="rId3" Type="http://schemas.openxmlformats.org/officeDocument/2006/relationships/image" Target="../media/image157.png"/><Relationship Id="rId7" Type="http://schemas.openxmlformats.org/officeDocument/2006/relationships/image" Target="../media/image161.png"/><Relationship Id="rId12" Type="http://schemas.openxmlformats.org/officeDocument/2006/relationships/image" Target="../media/image166.pn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160.png"/><Relationship Id="rId11" Type="http://schemas.openxmlformats.org/officeDocument/2006/relationships/image" Target="../media/image165.png"/><Relationship Id="rId5" Type="http://schemas.openxmlformats.org/officeDocument/2006/relationships/image" Target="../media/image159.png"/><Relationship Id="rId10" Type="http://schemas.openxmlformats.org/officeDocument/2006/relationships/image" Target="../media/image164.png"/><Relationship Id="rId4" Type="http://schemas.openxmlformats.org/officeDocument/2006/relationships/image" Target="../media/image158.png"/><Relationship Id="rId9" Type="http://schemas.openxmlformats.org/officeDocument/2006/relationships/image" Target="../media/image163.png"/><Relationship Id="rId14" Type="http://schemas.openxmlformats.org/officeDocument/2006/relationships/image" Target="../media/image25.png"/></Relationships>
</file>

<file path=ppt/slides/_rels/slide54.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18.xml"/><Relationship Id="rId1" Type="http://schemas.openxmlformats.org/officeDocument/2006/relationships/slideLayout" Target="../slideLayouts/slideLayout15.xml"/><Relationship Id="rId6" Type="http://schemas.openxmlformats.org/officeDocument/2006/relationships/image" Target="../media/image25.png"/><Relationship Id="rId5" Type="http://schemas.openxmlformats.org/officeDocument/2006/relationships/image" Target="../media/image170.png"/><Relationship Id="rId4" Type="http://schemas.openxmlformats.org/officeDocument/2006/relationships/image" Target="../media/image169.png"/></Relationships>
</file>

<file path=ppt/slides/_rels/slide55.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image" Target="../media/image25.png"/><Relationship Id="rId5" Type="http://schemas.openxmlformats.org/officeDocument/2006/relationships/image" Target="../media/image169.png"/><Relationship Id="rId4" Type="http://schemas.openxmlformats.org/officeDocument/2006/relationships/image" Target="../media/image170.png"/></Relationships>
</file>

<file path=ppt/slides/_rels/slide56.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174.png"/><Relationship Id="rId4" Type="http://schemas.openxmlformats.org/officeDocument/2006/relationships/image" Target="../media/image173.png"/></Relationships>
</file>

<file path=ppt/slides/_rels/slide57.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156.png"/><Relationship Id="rId4" Type="http://schemas.openxmlformats.org/officeDocument/2006/relationships/image" Target="../media/image155.png"/></Relationships>
</file>

<file path=ppt/slides/_rels/slide58.xml.rels><?xml version="1.0" encoding="UTF-8" standalone="yes"?>
<Relationships xmlns="http://schemas.openxmlformats.org/package/2006/relationships"><Relationship Id="rId3" Type="http://schemas.openxmlformats.org/officeDocument/2006/relationships/image" Target="../media/image175.png"/><Relationship Id="rId7"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image" Target="../media/image178.png"/><Relationship Id="rId5" Type="http://schemas.openxmlformats.org/officeDocument/2006/relationships/image" Target="../media/image177.png"/><Relationship Id="rId4" Type="http://schemas.openxmlformats.org/officeDocument/2006/relationships/image" Target="../media/image176.png"/></Relationships>
</file>

<file path=ppt/slides/_rels/slide59.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60.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61.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183.png"/><Relationship Id="rId4" Type="http://schemas.openxmlformats.org/officeDocument/2006/relationships/image" Target="../media/image182.png"/></Relationships>
</file>

<file path=ppt/slides/_rels/slide62.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186.png"/><Relationship Id="rId4" Type="http://schemas.openxmlformats.org/officeDocument/2006/relationships/image" Target="../media/image185.png"/></Relationships>
</file>

<file path=ppt/slides/_rels/slide63.xml.rels><?xml version="1.0" encoding="UTF-8" standalone="yes"?>
<Relationships xmlns="http://schemas.openxmlformats.org/package/2006/relationships"><Relationship Id="rId3" Type="http://schemas.openxmlformats.org/officeDocument/2006/relationships/image" Target="../media/image187.png"/><Relationship Id="rId7"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13.xml"/><Relationship Id="rId6" Type="http://schemas.openxmlformats.org/officeDocument/2006/relationships/image" Target="../media/image1880.png"/><Relationship Id="rId5" Type="http://schemas.openxmlformats.org/officeDocument/2006/relationships/image" Target="../media/image188.png"/><Relationship Id="rId4" Type="http://schemas.openxmlformats.org/officeDocument/2006/relationships/image" Target="../media/image1870.png"/></Relationships>
</file>

<file path=ppt/slides/_rels/slide64.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9.jpg"/><Relationship Id="rId1" Type="http://schemas.openxmlformats.org/officeDocument/2006/relationships/slideLayout" Target="../slideLayouts/slideLayout14.xml"/><Relationship Id="rId4" Type="http://schemas.openxmlformats.org/officeDocument/2006/relationships/image" Target="../media/image25.png"/></Relationships>
</file>

<file path=ppt/slides/_rels/slide6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91.png"/><Relationship Id="rId7" Type="http://schemas.openxmlformats.org/officeDocument/2006/relationships/image" Target="../media/image193.png"/><Relationship Id="rId2" Type="http://schemas.openxmlformats.org/officeDocument/2006/relationships/notesSlide" Target="../notesSlides/notesSlide28.xml"/><Relationship Id="rId1" Type="http://schemas.openxmlformats.org/officeDocument/2006/relationships/slideLayout" Target="../slideLayouts/slideLayout16.xml"/><Relationship Id="rId6" Type="http://schemas.microsoft.com/office/2007/relationships/hdphoto" Target="../media/hdphoto8.wdp"/><Relationship Id="rId5" Type="http://schemas.openxmlformats.org/officeDocument/2006/relationships/image" Target="../media/image192.png"/><Relationship Id="rId4" Type="http://schemas.microsoft.com/office/2007/relationships/hdphoto" Target="../media/hdphoto7.wdp"/></Relationships>
</file>

<file path=ppt/slides/_rels/slide66.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13.xml"/><Relationship Id="rId6" Type="http://schemas.openxmlformats.org/officeDocument/2006/relationships/image" Target="../media/image122.png"/><Relationship Id="rId5" Type="http://schemas.openxmlformats.org/officeDocument/2006/relationships/image" Target="../media/image193.png"/><Relationship Id="rId4" Type="http://schemas.openxmlformats.org/officeDocument/2006/relationships/image" Target="../media/image194.emf"/></Relationships>
</file>

<file path=ppt/slides/_rels/slide67.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hyperlink" Target="mailto:sc@masentia.com" TargetMode="Externa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6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hyperlink" Target="https://www.masentia.com/da-dk/shop"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tel:+4520161189"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19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134"/>
            <a:ext cx="18306000" cy="10290134"/>
          </a:xfrm>
          <a:custGeom>
            <a:avLst/>
            <a:gdLst/>
            <a:ahLst/>
            <a:cxnLst/>
            <a:rect l="l" t="t" r="r" b="b"/>
            <a:pathLst>
              <a:path w="18306000" h="10290134">
                <a:moveTo>
                  <a:pt x="0" y="0"/>
                </a:moveTo>
                <a:lnTo>
                  <a:pt x="18306000" y="0"/>
                </a:lnTo>
                <a:lnTo>
                  <a:pt x="18306000" y="10290134"/>
                </a:lnTo>
                <a:lnTo>
                  <a:pt x="0" y="10290134"/>
                </a:lnTo>
                <a:lnTo>
                  <a:pt x="0" y="0"/>
                </a:lnTo>
                <a:close/>
              </a:path>
            </a:pathLst>
          </a:custGeom>
          <a:blipFill>
            <a:blip r:embed="rId3"/>
            <a:stretch>
              <a:fillRect b="-45"/>
            </a:stretch>
          </a:blipFill>
        </p:spPr>
        <p:txBody>
          <a:bodyPr/>
          <a:lstStyle/>
          <a:p>
            <a:endParaRPr lang="en-GB"/>
          </a:p>
        </p:txBody>
      </p:sp>
      <p:sp>
        <p:nvSpPr>
          <p:cNvPr id="3" name="Freeform 3"/>
          <p:cNvSpPr/>
          <p:nvPr/>
        </p:nvSpPr>
        <p:spPr>
          <a:xfrm>
            <a:off x="0" y="0"/>
            <a:ext cx="18306000" cy="10476628"/>
          </a:xfrm>
          <a:custGeom>
            <a:avLst/>
            <a:gdLst/>
            <a:ahLst/>
            <a:cxnLst/>
            <a:rect l="l" t="t" r="r" b="b"/>
            <a:pathLst>
              <a:path w="18306000" h="10476628">
                <a:moveTo>
                  <a:pt x="0" y="0"/>
                </a:moveTo>
                <a:lnTo>
                  <a:pt x="18306000" y="0"/>
                </a:lnTo>
                <a:lnTo>
                  <a:pt x="18306000" y="10476628"/>
                </a:lnTo>
                <a:lnTo>
                  <a:pt x="0" y="10476628"/>
                </a:lnTo>
                <a:lnTo>
                  <a:pt x="0" y="0"/>
                </a:lnTo>
                <a:close/>
              </a:path>
            </a:pathLst>
          </a:custGeom>
          <a:blipFill>
            <a:blip r:embed="rId4"/>
            <a:stretch>
              <a:fillRect r="-3"/>
            </a:stretch>
          </a:blipFill>
        </p:spPr>
        <p:txBody>
          <a:bodyPr/>
          <a:lstStyle/>
          <a:p>
            <a:endParaRPr lang="en-GB"/>
          </a:p>
        </p:txBody>
      </p:sp>
      <p:sp>
        <p:nvSpPr>
          <p:cNvPr id="4" name="Freeform 4"/>
          <p:cNvSpPr/>
          <p:nvPr/>
        </p:nvSpPr>
        <p:spPr>
          <a:xfrm>
            <a:off x="-25308" y="-3134"/>
            <a:ext cx="18306000" cy="10476628"/>
          </a:xfrm>
          <a:custGeom>
            <a:avLst/>
            <a:gdLst/>
            <a:ahLst/>
            <a:cxnLst/>
            <a:rect l="l" t="t" r="r" b="b"/>
            <a:pathLst>
              <a:path w="18306000" h="10476628">
                <a:moveTo>
                  <a:pt x="0" y="0"/>
                </a:moveTo>
                <a:lnTo>
                  <a:pt x="18306000" y="0"/>
                </a:lnTo>
                <a:lnTo>
                  <a:pt x="18306000" y="10476628"/>
                </a:lnTo>
                <a:lnTo>
                  <a:pt x="0" y="10476628"/>
                </a:lnTo>
                <a:lnTo>
                  <a:pt x="0" y="0"/>
                </a:lnTo>
                <a:close/>
              </a:path>
            </a:pathLst>
          </a:custGeom>
          <a:blipFill>
            <a:blip r:embed="rId5"/>
            <a:stretch>
              <a:fillRect r="-3"/>
            </a:stretch>
          </a:blipFill>
        </p:spPr>
        <p:txBody>
          <a:bodyPr/>
          <a:lstStyle/>
          <a:p>
            <a:endParaRPr lang="en-GB"/>
          </a:p>
        </p:txBody>
      </p:sp>
      <p:sp>
        <p:nvSpPr>
          <p:cNvPr id="5" name="Freeform 5"/>
          <p:cNvSpPr/>
          <p:nvPr/>
        </p:nvSpPr>
        <p:spPr>
          <a:xfrm>
            <a:off x="-90534" y="-6268"/>
            <a:ext cx="18371226" cy="10476630"/>
          </a:xfrm>
          <a:custGeom>
            <a:avLst/>
            <a:gdLst/>
            <a:ahLst/>
            <a:cxnLst/>
            <a:rect l="l" t="t" r="r" b="b"/>
            <a:pathLst>
              <a:path w="18371226" h="10476630">
                <a:moveTo>
                  <a:pt x="0" y="0"/>
                </a:moveTo>
                <a:lnTo>
                  <a:pt x="18371226" y="0"/>
                </a:lnTo>
                <a:lnTo>
                  <a:pt x="18371226" y="10476630"/>
                </a:lnTo>
                <a:lnTo>
                  <a:pt x="0" y="10476630"/>
                </a:lnTo>
                <a:lnTo>
                  <a:pt x="0" y="0"/>
                </a:lnTo>
                <a:close/>
              </a:path>
            </a:pathLst>
          </a:custGeom>
          <a:blipFill>
            <a:blip r:embed="rId6"/>
            <a:stretch>
              <a:fillRect b="-69"/>
            </a:stretch>
          </a:blipFill>
        </p:spPr>
        <p:txBody>
          <a:bodyPr/>
          <a:lstStyle/>
          <a:p>
            <a:endParaRPr lang="en-GB"/>
          </a:p>
        </p:txBody>
      </p:sp>
      <p:sp>
        <p:nvSpPr>
          <p:cNvPr id="6" name="Freeform 6"/>
          <p:cNvSpPr/>
          <p:nvPr/>
        </p:nvSpPr>
        <p:spPr>
          <a:xfrm>
            <a:off x="-18000" y="-6266"/>
            <a:ext cx="18306000" cy="10476628"/>
          </a:xfrm>
          <a:custGeom>
            <a:avLst/>
            <a:gdLst/>
            <a:ahLst/>
            <a:cxnLst/>
            <a:rect l="l" t="t" r="r" b="b"/>
            <a:pathLst>
              <a:path w="18306000" h="10476628">
                <a:moveTo>
                  <a:pt x="0" y="0"/>
                </a:moveTo>
                <a:lnTo>
                  <a:pt x="18306000" y="0"/>
                </a:lnTo>
                <a:lnTo>
                  <a:pt x="18306000" y="10476628"/>
                </a:lnTo>
                <a:lnTo>
                  <a:pt x="0" y="10476628"/>
                </a:lnTo>
                <a:lnTo>
                  <a:pt x="0" y="0"/>
                </a:lnTo>
                <a:close/>
              </a:path>
            </a:pathLst>
          </a:custGeom>
          <a:blipFill>
            <a:blip r:embed="rId7"/>
            <a:stretch>
              <a:fillRect r="-3"/>
            </a:stretch>
          </a:blipFill>
        </p:spPr>
        <p:txBody>
          <a:bodyPr/>
          <a:lstStyle/>
          <a:p>
            <a:endParaRPr lang="en-GB"/>
          </a:p>
        </p:txBody>
      </p:sp>
      <p:sp>
        <p:nvSpPr>
          <p:cNvPr id="7" name="Freeform 7"/>
          <p:cNvSpPr/>
          <p:nvPr/>
        </p:nvSpPr>
        <p:spPr>
          <a:xfrm>
            <a:off x="-67520" y="11578"/>
            <a:ext cx="18305998" cy="10476628"/>
          </a:xfrm>
          <a:custGeom>
            <a:avLst/>
            <a:gdLst/>
            <a:ahLst/>
            <a:cxnLst/>
            <a:rect l="l" t="t" r="r" b="b"/>
            <a:pathLst>
              <a:path w="18305998" h="10476628">
                <a:moveTo>
                  <a:pt x="0" y="0"/>
                </a:moveTo>
                <a:lnTo>
                  <a:pt x="18305998" y="0"/>
                </a:lnTo>
                <a:lnTo>
                  <a:pt x="18305998" y="10476628"/>
                </a:lnTo>
                <a:lnTo>
                  <a:pt x="0" y="10476628"/>
                </a:lnTo>
                <a:lnTo>
                  <a:pt x="0" y="0"/>
                </a:lnTo>
                <a:close/>
              </a:path>
            </a:pathLst>
          </a:custGeom>
          <a:blipFill>
            <a:blip r:embed="rId8"/>
            <a:stretch>
              <a:fillRect l="-3"/>
            </a:stretch>
          </a:blipFill>
        </p:spPr>
        <p:txBody>
          <a:bodyPr/>
          <a:lstStyle/>
          <a:p>
            <a:endParaRPr lang="en-GB"/>
          </a:p>
        </p:txBody>
      </p:sp>
      <p:grpSp>
        <p:nvGrpSpPr>
          <p:cNvPr id="8" name="Group 8"/>
          <p:cNvGrpSpPr/>
          <p:nvPr/>
        </p:nvGrpSpPr>
        <p:grpSpPr>
          <a:xfrm>
            <a:off x="3899042" y="2397342"/>
            <a:ext cx="10457306" cy="5077942"/>
            <a:chOff x="0" y="0"/>
            <a:chExt cx="13943075" cy="6770589"/>
          </a:xfrm>
        </p:grpSpPr>
        <p:sp>
          <p:nvSpPr>
            <p:cNvPr id="9" name="Freeform 9"/>
            <p:cNvSpPr/>
            <p:nvPr/>
          </p:nvSpPr>
          <p:spPr>
            <a:xfrm>
              <a:off x="0" y="0"/>
              <a:ext cx="13943076" cy="6770624"/>
            </a:xfrm>
            <a:custGeom>
              <a:avLst/>
              <a:gdLst/>
              <a:ahLst/>
              <a:cxnLst/>
              <a:rect l="l" t="t" r="r" b="b"/>
              <a:pathLst>
                <a:path w="13943076" h="6770624">
                  <a:moveTo>
                    <a:pt x="0" y="0"/>
                  </a:moveTo>
                  <a:lnTo>
                    <a:pt x="13943076" y="0"/>
                  </a:lnTo>
                  <a:lnTo>
                    <a:pt x="13943076" y="6770624"/>
                  </a:lnTo>
                  <a:lnTo>
                    <a:pt x="0" y="6770624"/>
                  </a:lnTo>
                  <a:close/>
                </a:path>
              </a:pathLst>
            </a:custGeom>
            <a:solidFill>
              <a:srgbClr val="387897">
                <a:alpha val="92941"/>
              </a:srgbClr>
            </a:solidFill>
          </p:spPr>
          <p:txBody>
            <a:bodyPr/>
            <a:lstStyle/>
            <a:p>
              <a:endParaRPr lang="en-GB"/>
            </a:p>
          </p:txBody>
        </p:sp>
      </p:grpSp>
      <p:sp>
        <p:nvSpPr>
          <p:cNvPr id="10" name="Freeform 10"/>
          <p:cNvSpPr/>
          <p:nvPr/>
        </p:nvSpPr>
        <p:spPr>
          <a:xfrm>
            <a:off x="7543800" y="5839571"/>
            <a:ext cx="3200400" cy="641680"/>
          </a:xfrm>
          <a:custGeom>
            <a:avLst/>
            <a:gdLst/>
            <a:ahLst/>
            <a:cxnLst/>
            <a:rect l="l" t="t" r="r" b="b"/>
            <a:pathLst>
              <a:path w="3200400" h="641680">
                <a:moveTo>
                  <a:pt x="0" y="0"/>
                </a:moveTo>
                <a:lnTo>
                  <a:pt x="3200400" y="0"/>
                </a:lnTo>
                <a:lnTo>
                  <a:pt x="3200400" y="641680"/>
                </a:lnTo>
                <a:lnTo>
                  <a:pt x="0" y="641680"/>
                </a:lnTo>
                <a:lnTo>
                  <a:pt x="0" y="0"/>
                </a:lnTo>
                <a:close/>
              </a:path>
            </a:pathLst>
          </a:custGeom>
          <a:blipFill>
            <a:blip r:embed="rId9"/>
            <a:stretch>
              <a:fillRect t="-446" b="-446"/>
            </a:stretch>
          </a:blipFill>
        </p:spPr>
        <p:txBody>
          <a:bodyPr/>
          <a:lstStyle/>
          <a:p>
            <a:endParaRPr lang="en-GB"/>
          </a:p>
        </p:txBody>
      </p:sp>
      <p:sp>
        <p:nvSpPr>
          <p:cNvPr id="11" name="Freeform 11"/>
          <p:cNvSpPr/>
          <p:nvPr/>
        </p:nvSpPr>
        <p:spPr>
          <a:xfrm>
            <a:off x="7237329" y="5511952"/>
            <a:ext cx="3813342" cy="96010"/>
          </a:xfrm>
          <a:custGeom>
            <a:avLst/>
            <a:gdLst/>
            <a:ahLst/>
            <a:cxnLst/>
            <a:rect l="l" t="t" r="r" b="b"/>
            <a:pathLst>
              <a:path w="3813342" h="96010">
                <a:moveTo>
                  <a:pt x="0" y="0"/>
                </a:moveTo>
                <a:lnTo>
                  <a:pt x="3813342" y="0"/>
                </a:lnTo>
                <a:lnTo>
                  <a:pt x="3813342" y="96010"/>
                </a:lnTo>
                <a:lnTo>
                  <a:pt x="0" y="96010"/>
                </a:lnTo>
                <a:lnTo>
                  <a:pt x="0" y="0"/>
                </a:lnTo>
                <a:close/>
              </a:path>
            </a:pathLst>
          </a:custGeom>
          <a:blipFill>
            <a:blip r:embed="rId10"/>
            <a:stretch>
              <a:fillRect b="-1516"/>
            </a:stretch>
          </a:blipFill>
        </p:spPr>
        <p:txBody>
          <a:bodyPr/>
          <a:lstStyle/>
          <a:p>
            <a:endParaRPr lang="en-GB"/>
          </a:p>
        </p:txBody>
      </p:sp>
      <p:sp>
        <p:nvSpPr>
          <p:cNvPr id="12" name="TextBox 12"/>
          <p:cNvSpPr txBox="1"/>
          <p:nvPr/>
        </p:nvSpPr>
        <p:spPr>
          <a:xfrm>
            <a:off x="4006786" y="3737205"/>
            <a:ext cx="10274428" cy="859210"/>
          </a:xfrm>
          <a:prstGeom prst="rect">
            <a:avLst/>
          </a:prstGeom>
        </p:spPr>
        <p:txBody>
          <a:bodyPr lIns="0" tIns="0" rIns="0" bIns="0" rtlCol="0" anchor="t">
            <a:spAutoFit/>
          </a:bodyPr>
          <a:lstStyle/>
          <a:p>
            <a:pPr algn="ctr">
              <a:lnSpc>
                <a:spcPts val="6719"/>
              </a:lnSpc>
            </a:pPr>
            <a:r>
              <a:rPr lang="en-US" sz="5599" spc="-347" dirty="0" err="1">
                <a:solidFill>
                  <a:srgbClr val="FFFFFF"/>
                </a:solidFill>
                <a:latin typeface="Optima LT Pro" panose="020B0502050508020304" pitchFamily="34" charset="0"/>
                <a:ea typeface="Optima"/>
                <a:cs typeface="Optima"/>
                <a:sym typeface="Optima"/>
              </a:rPr>
              <a:t>Velkommen</a:t>
            </a:r>
            <a:r>
              <a:rPr lang="en-US" sz="5599" spc="-347" dirty="0">
                <a:solidFill>
                  <a:srgbClr val="FFFFFF"/>
                </a:solidFill>
                <a:latin typeface="Optima LT Pro" panose="020B0502050508020304" pitchFamily="34" charset="0"/>
                <a:ea typeface="Optima"/>
                <a:cs typeface="Optima"/>
                <a:sym typeface="Optima"/>
              </a:rPr>
              <a:t> </a:t>
            </a:r>
            <a:r>
              <a:rPr lang="en-US" sz="5599" spc="-347" dirty="0" err="1">
                <a:solidFill>
                  <a:srgbClr val="FFFFFF"/>
                </a:solidFill>
                <a:latin typeface="Optima LT Pro" panose="020B0502050508020304" pitchFamily="34" charset="0"/>
                <a:ea typeface="Optima"/>
                <a:cs typeface="Optima"/>
                <a:sym typeface="Optima"/>
              </a:rPr>
              <a:t>til</a:t>
            </a:r>
            <a:r>
              <a:rPr lang="en-US" sz="5599" spc="-347" dirty="0">
                <a:solidFill>
                  <a:srgbClr val="FFFFFF"/>
                </a:solidFill>
                <a:latin typeface="Optima LT Pro" panose="020B0502050508020304" pitchFamily="34" charset="0"/>
                <a:ea typeface="Optima"/>
                <a:cs typeface="Optima"/>
                <a:sym typeface="Optima"/>
              </a:rPr>
              <a:t> </a:t>
            </a:r>
            <a:r>
              <a:rPr lang="en-US" sz="5599" spc="-347" dirty="0" err="1">
                <a:solidFill>
                  <a:srgbClr val="FFFFFF"/>
                </a:solidFill>
                <a:latin typeface="Optima LT Pro" panose="020B0502050508020304" pitchFamily="34" charset="0"/>
                <a:ea typeface="Optima"/>
                <a:cs typeface="Optima"/>
                <a:sym typeface="Optima"/>
              </a:rPr>
              <a:t>gnist</a:t>
            </a:r>
            <a:r>
              <a:rPr lang="en-US" sz="5599" spc="-347" dirty="0">
                <a:solidFill>
                  <a:srgbClr val="FFFFFF"/>
                </a:solidFill>
                <a:latin typeface="Optima LT Pro" panose="020B0502050508020304" pitchFamily="34" charset="0"/>
                <a:ea typeface="Optima"/>
                <a:cs typeface="Optima"/>
                <a:sym typeface="Optima"/>
              </a:rPr>
              <a:t> </a:t>
            </a:r>
            <a:r>
              <a:rPr lang="en-US" sz="5599" spc="-347" dirty="0" err="1">
                <a:solidFill>
                  <a:srgbClr val="FFFFFF"/>
                </a:solidFill>
                <a:latin typeface="Optima LT Pro" panose="020B0502050508020304" pitchFamily="34" charset="0"/>
                <a:ea typeface="Optima"/>
                <a:cs typeface="Optima"/>
                <a:sym typeface="Optima"/>
              </a:rPr>
              <a:t>seminaret</a:t>
            </a:r>
            <a:r>
              <a:rPr lang="en-US" sz="5599" spc="-347" dirty="0">
                <a:solidFill>
                  <a:srgbClr val="FFFFFF"/>
                </a:solidFill>
                <a:latin typeface="Optima LT Pro" panose="020B0502050508020304" pitchFamily="34" charset="0"/>
                <a:ea typeface="Optima"/>
                <a:cs typeface="Optima"/>
                <a:sym typeface="Optima"/>
              </a:rPr>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2">
            <a:extLst>
              <a:ext uri="{FF2B5EF4-FFF2-40B4-BE49-F238E27FC236}">
                <a16:creationId xmlns:a16="http://schemas.microsoft.com/office/drawing/2014/main" id="{683AFA6F-460F-B69D-0577-1233550788FD}"/>
              </a:ext>
            </a:extLst>
          </p:cNvPr>
          <p:cNvSpPr/>
          <p:nvPr/>
        </p:nvSpPr>
        <p:spPr>
          <a:xfrm>
            <a:off x="0" y="-952500"/>
            <a:ext cx="18288000" cy="11442814"/>
          </a:xfrm>
          <a:custGeom>
            <a:avLst/>
            <a:gdLst/>
            <a:ahLst/>
            <a:cxnLst/>
            <a:rect l="l" t="t" r="r" b="b"/>
            <a:pathLst>
              <a:path w="18288000" h="11442814">
                <a:moveTo>
                  <a:pt x="0" y="0"/>
                </a:moveTo>
                <a:lnTo>
                  <a:pt x="18288000" y="0"/>
                </a:lnTo>
                <a:lnTo>
                  <a:pt x="18288000" y="11442814"/>
                </a:lnTo>
                <a:lnTo>
                  <a:pt x="0" y="11442814"/>
                </a:lnTo>
                <a:lnTo>
                  <a:pt x="0" y="0"/>
                </a:lnTo>
                <a:close/>
              </a:path>
            </a:pathLst>
          </a:custGeom>
          <a:blipFill>
            <a:blip r:embed="rId2"/>
            <a:stretch>
              <a:fillRect l="-281" t="-41036" b="-59301"/>
            </a:stretch>
          </a:blipFill>
        </p:spPr>
        <p:txBody>
          <a:bodyPr/>
          <a:lstStyle/>
          <a:p>
            <a:endParaRPr lang="en-GB"/>
          </a:p>
        </p:txBody>
      </p:sp>
      <p:sp>
        <p:nvSpPr>
          <p:cNvPr id="2" name="Freeform 2"/>
          <p:cNvSpPr/>
          <p:nvPr/>
        </p:nvSpPr>
        <p:spPr>
          <a:xfrm>
            <a:off x="1225550" y="9496336"/>
            <a:ext cx="1803600" cy="460594"/>
          </a:xfrm>
          <a:custGeom>
            <a:avLst/>
            <a:gdLst/>
            <a:ahLst/>
            <a:cxnLst/>
            <a:rect l="l" t="t" r="r" b="b"/>
            <a:pathLst>
              <a:path w="1803600" h="460594">
                <a:moveTo>
                  <a:pt x="0" y="0"/>
                </a:moveTo>
                <a:lnTo>
                  <a:pt x="1803600" y="0"/>
                </a:lnTo>
                <a:lnTo>
                  <a:pt x="1803600" y="460594"/>
                </a:lnTo>
                <a:lnTo>
                  <a:pt x="0" y="460594"/>
                </a:lnTo>
                <a:lnTo>
                  <a:pt x="0" y="0"/>
                </a:lnTo>
                <a:close/>
              </a:path>
            </a:pathLst>
          </a:custGeom>
          <a:blipFill>
            <a:blip r:embed="rId3"/>
            <a:stretch>
              <a:fillRect b="-541"/>
            </a:stretch>
          </a:blipFill>
        </p:spPr>
        <p:txBody>
          <a:bodyPr/>
          <a:lstStyle/>
          <a:p>
            <a:endParaRPr lang="en-GB"/>
          </a:p>
        </p:txBody>
      </p:sp>
      <p:sp>
        <p:nvSpPr>
          <p:cNvPr id="4" name="TextBox 4"/>
          <p:cNvSpPr txBox="1"/>
          <p:nvPr/>
        </p:nvSpPr>
        <p:spPr>
          <a:xfrm>
            <a:off x="10829500" y="9363076"/>
            <a:ext cx="6198026" cy="549274"/>
          </a:xfrm>
          <a:prstGeom prst="rect">
            <a:avLst/>
          </a:prstGeom>
        </p:spPr>
        <p:txBody>
          <a:bodyPr lIns="0" tIns="0" rIns="0" bIns="0" rtlCol="0" anchor="t">
            <a:spAutoFit/>
          </a:bodyPr>
          <a:lstStyle/>
          <a:p>
            <a:pPr algn="r">
              <a:lnSpc>
                <a:spcPts val="2760"/>
              </a:lnSpc>
            </a:pPr>
            <a:r>
              <a:rPr lang="en-US" sz="2300" spc="-91">
                <a:solidFill>
                  <a:srgbClr val="494949"/>
                </a:solidFill>
                <a:latin typeface="Open Sans Light"/>
                <a:ea typeface="Open Sans Light"/>
                <a:cs typeface="Open Sans Light"/>
                <a:sym typeface="Open Sans Light"/>
              </a:rPr>
              <a:t>Slide 4</a:t>
            </a:r>
          </a:p>
        </p:txBody>
      </p:sp>
      <p:grpSp>
        <p:nvGrpSpPr>
          <p:cNvPr id="5" name="Group 5"/>
          <p:cNvGrpSpPr/>
          <p:nvPr/>
        </p:nvGrpSpPr>
        <p:grpSpPr>
          <a:xfrm>
            <a:off x="5976932" y="-342132"/>
            <a:ext cx="12311066" cy="11930992"/>
            <a:chOff x="0" y="0"/>
            <a:chExt cx="16414755" cy="15907990"/>
          </a:xfrm>
        </p:grpSpPr>
        <p:sp>
          <p:nvSpPr>
            <p:cNvPr id="6" name="Freeform 6"/>
            <p:cNvSpPr/>
            <p:nvPr/>
          </p:nvSpPr>
          <p:spPr>
            <a:xfrm>
              <a:off x="0" y="0"/>
              <a:ext cx="16414790" cy="15907998"/>
            </a:xfrm>
            <a:custGeom>
              <a:avLst/>
              <a:gdLst/>
              <a:ahLst/>
              <a:cxnLst/>
              <a:rect l="l" t="t" r="r" b="b"/>
              <a:pathLst>
                <a:path w="16414790" h="15907998">
                  <a:moveTo>
                    <a:pt x="0" y="0"/>
                  </a:moveTo>
                  <a:lnTo>
                    <a:pt x="16414790" y="0"/>
                  </a:lnTo>
                  <a:lnTo>
                    <a:pt x="16414790" y="15907998"/>
                  </a:lnTo>
                  <a:lnTo>
                    <a:pt x="0" y="15907998"/>
                  </a:lnTo>
                  <a:close/>
                </a:path>
              </a:pathLst>
            </a:custGeom>
            <a:solidFill>
              <a:srgbClr val="387897">
                <a:alpha val="92941"/>
              </a:srgbClr>
            </a:solidFill>
          </p:spPr>
          <p:txBody>
            <a:bodyPr/>
            <a:lstStyle/>
            <a:p>
              <a:endParaRPr lang="en-GB"/>
            </a:p>
          </p:txBody>
        </p:sp>
      </p:grpSp>
      <p:sp>
        <p:nvSpPr>
          <p:cNvPr id="7" name="TextBox 7"/>
          <p:cNvSpPr txBox="1"/>
          <p:nvPr/>
        </p:nvSpPr>
        <p:spPr>
          <a:xfrm>
            <a:off x="6508800" y="484632"/>
            <a:ext cx="10518726" cy="887935"/>
          </a:xfrm>
          <a:prstGeom prst="rect">
            <a:avLst/>
          </a:prstGeom>
        </p:spPr>
        <p:txBody>
          <a:bodyPr lIns="0" tIns="0" rIns="0" bIns="0" rtlCol="0" anchor="t">
            <a:spAutoFit/>
          </a:bodyPr>
          <a:lstStyle/>
          <a:p>
            <a:pPr algn="l">
              <a:lnSpc>
                <a:spcPts val="6912"/>
              </a:lnSpc>
            </a:pPr>
            <a:r>
              <a:rPr lang="en-US" sz="6400" spc="-396" dirty="0">
                <a:solidFill>
                  <a:srgbClr val="FFFFFF"/>
                </a:solidFill>
                <a:latin typeface="Optima LT Pro" panose="020B0502050508020304" pitchFamily="34" charset="0"/>
                <a:ea typeface="Optima"/>
                <a:cs typeface="Optima"/>
                <a:sym typeface="Optima"/>
              </a:rPr>
              <a:t>Program</a:t>
            </a:r>
          </a:p>
        </p:txBody>
      </p:sp>
      <p:sp>
        <p:nvSpPr>
          <p:cNvPr id="8" name="TextBox 8"/>
          <p:cNvSpPr txBox="1"/>
          <p:nvPr/>
        </p:nvSpPr>
        <p:spPr>
          <a:xfrm>
            <a:off x="6508800" y="1469090"/>
            <a:ext cx="10348799" cy="8581901"/>
          </a:xfrm>
          <a:prstGeom prst="rect">
            <a:avLst/>
          </a:prstGeom>
        </p:spPr>
        <p:txBody>
          <a:bodyPr lIns="0" tIns="0" rIns="0" bIns="0" rtlCol="0" anchor="t">
            <a:spAutoFit/>
          </a:bodyPr>
          <a:lstStyle/>
          <a:p>
            <a:pPr algn="l">
              <a:lnSpc>
                <a:spcPts val="4544"/>
              </a:lnSpc>
            </a:pPr>
            <a:r>
              <a:rPr lang="en-US" sz="2272" b="1" spc="-88" dirty="0" err="1">
                <a:solidFill>
                  <a:srgbClr val="FFFFFF"/>
                </a:solidFill>
                <a:latin typeface="Gotham 1 Bold"/>
                <a:ea typeface="Gotham 1 Bold"/>
                <a:cs typeface="Gotham 1 Bold"/>
                <a:sym typeface="Gotham 1 Bold"/>
              </a:rPr>
              <a:t>Første</a:t>
            </a:r>
            <a:r>
              <a:rPr lang="en-US" sz="2272" b="1" spc="-88" dirty="0">
                <a:solidFill>
                  <a:srgbClr val="FFFFFF"/>
                </a:solidFill>
                <a:latin typeface="Gotham 1 Bold"/>
                <a:ea typeface="Gotham 1 Bold"/>
                <a:cs typeface="Gotham 1 Bold"/>
                <a:sym typeface="Gotham 1 Bold"/>
              </a:rPr>
              <a:t> del - </a:t>
            </a:r>
            <a:r>
              <a:rPr lang="en-US" sz="2272" b="1" spc="-88" dirty="0" err="1">
                <a:solidFill>
                  <a:srgbClr val="FFFFFF"/>
                </a:solidFill>
                <a:latin typeface="Gotham 1 Bold"/>
                <a:ea typeface="Gotham 1 Bold"/>
                <a:cs typeface="Gotham 1 Bold"/>
                <a:sym typeface="Gotham 1 Bold"/>
              </a:rPr>
              <a:t>Trådgnistning</a:t>
            </a:r>
            <a:endParaRPr lang="en-US" sz="2272" b="1" spc="-88" dirty="0">
              <a:solidFill>
                <a:srgbClr val="FFFFFF"/>
              </a:solidFill>
              <a:latin typeface="Gotham 1 Bold"/>
              <a:ea typeface="Gotham 1 Bold"/>
              <a:cs typeface="Gotham 1 Bold"/>
              <a:sym typeface="Gotham 1 Bold"/>
            </a:endParaRPr>
          </a:p>
          <a:p>
            <a:pPr marL="490584" lvl="1" indent="-245292" algn="l">
              <a:lnSpc>
                <a:spcPts val="4544"/>
              </a:lnSpc>
              <a:buFont typeface="Arial"/>
              <a:buChar char="•"/>
            </a:pPr>
            <a:r>
              <a:rPr lang="en-US" sz="2272" spc="-88" dirty="0">
                <a:solidFill>
                  <a:srgbClr val="FFFFFF"/>
                </a:solidFill>
                <a:latin typeface="Gotham 1"/>
                <a:ea typeface="Gotham 1"/>
                <a:cs typeface="Gotham 1"/>
                <a:sym typeface="Gotham 1"/>
              </a:rPr>
              <a:t>Spar </a:t>
            </a:r>
            <a:r>
              <a:rPr lang="en-US" sz="2272" spc="-88" dirty="0" err="1">
                <a:solidFill>
                  <a:srgbClr val="FFFFFF"/>
                </a:solidFill>
                <a:latin typeface="Gotham 1"/>
                <a:ea typeface="Gotham 1"/>
                <a:cs typeface="Gotham 1"/>
                <a:sym typeface="Gotham 1"/>
              </a:rPr>
              <a:t>tid</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og</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ressourcer</a:t>
            </a:r>
            <a:r>
              <a:rPr lang="en-US" sz="2272" spc="-88" dirty="0">
                <a:solidFill>
                  <a:srgbClr val="FFFFFF"/>
                </a:solidFill>
                <a:latin typeface="Gotham 1"/>
                <a:ea typeface="Gotham 1"/>
                <a:cs typeface="Gotham 1"/>
                <a:sym typeface="Gotham 1"/>
              </a:rPr>
              <a:t> med </a:t>
            </a:r>
            <a:r>
              <a:rPr lang="en-US" sz="2272" spc="-88" dirty="0" err="1">
                <a:solidFill>
                  <a:srgbClr val="FFFFFF"/>
                </a:solidFill>
                <a:latin typeface="Gotham 1"/>
                <a:ea typeface="Gotham 1"/>
                <a:cs typeface="Gotham 1"/>
                <a:sym typeface="Gotham 1"/>
              </a:rPr>
              <a:t>løsninger</a:t>
            </a:r>
            <a:r>
              <a:rPr lang="en-US" sz="2272" spc="-88" dirty="0">
                <a:solidFill>
                  <a:srgbClr val="FFFFFF"/>
                </a:solidFill>
                <a:latin typeface="Gotham 1"/>
                <a:ea typeface="Gotham 1"/>
                <a:cs typeface="Gotham 1"/>
                <a:sym typeface="Gotham 1"/>
              </a:rPr>
              <a:t> fra </a:t>
            </a:r>
            <a:r>
              <a:rPr lang="en-US" sz="2272" spc="-88" dirty="0" err="1">
                <a:solidFill>
                  <a:srgbClr val="FFFFFF"/>
                </a:solidFill>
                <a:latin typeface="Gotham 1"/>
                <a:ea typeface="Gotham 1"/>
                <a:cs typeface="Gotham 1"/>
                <a:sym typeface="Gotham 1"/>
              </a:rPr>
              <a:t>AgieCharmilles</a:t>
            </a:r>
            <a:r>
              <a:rPr lang="en-US" sz="2272" spc="-88" dirty="0">
                <a:solidFill>
                  <a:srgbClr val="FFFFFF"/>
                </a:solidFill>
                <a:latin typeface="Gotham 1"/>
                <a:ea typeface="Gotham 1"/>
                <a:cs typeface="Gotham 1"/>
                <a:sym typeface="Gotham 1"/>
              </a:rPr>
              <a:t>.</a:t>
            </a:r>
          </a:p>
          <a:p>
            <a:pPr marL="981168" lvl="2" indent="-327056" algn="l">
              <a:lnSpc>
                <a:spcPts val="4544"/>
              </a:lnSpc>
              <a:buFont typeface="Arial"/>
              <a:buChar char="⚬"/>
            </a:pPr>
            <a:r>
              <a:rPr lang="en-US" sz="2272" spc="-88" dirty="0" err="1">
                <a:solidFill>
                  <a:srgbClr val="FFFFFF"/>
                </a:solidFill>
                <a:latin typeface="Gotham 1"/>
                <a:ea typeface="Gotham 1"/>
                <a:cs typeface="Gotham 1"/>
                <a:sym typeface="Gotham 1"/>
              </a:rPr>
              <a:t>Uniqua</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styring</a:t>
            </a:r>
            <a:endParaRPr lang="en-US" sz="2272" spc="-88" dirty="0">
              <a:solidFill>
                <a:srgbClr val="FFFFFF"/>
              </a:solidFill>
              <a:latin typeface="Gotham 1"/>
              <a:ea typeface="Gotham 1"/>
              <a:cs typeface="Gotham 1"/>
              <a:sym typeface="Gotham 1"/>
            </a:endParaRPr>
          </a:p>
          <a:p>
            <a:pPr marL="981168" lvl="2" indent="-327056" algn="l">
              <a:lnSpc>
                <a:spcPts val="4544"/>
              </a:lnSpc>
              <a:buFont typeface="Arial"/>
              <a:buChar char="⚬"/>
            </a:pPr>
            <a:r>
              <a:rPr lang="en-US" sz="2272" spc="-88" dirty="0" err="1">
                <a:solidFill>
                  <a:srgbClr val="FFFFFF"/>
                </a:solidFill>
                <a:latin typeface="Gotham 1"/>
                <a:ea typeface="Gotham 1"/>
                <a:cs typeface="Gotham 1"/>
                <a:sym typeface="Gotham 1"/>
              </a:rPr>
              <a:t>Funktioner</a:t>
            </a:r>
            <a:r>
              <a:rPr lang="en-US" sz="2272" spc="-88" dirty="0">
                <a:solidFill>
                  <a:srgbClr val="FFFFFF"/>
                </a:solidFill>
                <a:latin typeface="Gotham 1"/>
                <a:ea typeface="Gotham 1"/>
                <a:cs typeface="Gotham 1"/>
                <a:sym typeface="Gotham 1"/>
              </a:rPr>
              <a:t> (ISPS, </a:t>
            </a:r>
            <a:r>
              <a:rPr lang="en-US" sz="2272" spc="-88" dirty="0" err="1">
                <a:solidFill>
                  <a:srgbClr val="FFFFFF"/>
                </a:solidFill>
                <a:latin typeface="Gotham 1"/>
                <a:ea typeface="Gotham 1"/>
                <a:cs typeface="Gotham 1"/>
                <a:sym typeface="Gotham 1"/>
              </a:rPr>
              <a:t>iWire</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TurboTech</a:t>
            </a:r>
            <a:r>
              <a:rPr lang="en-US" sz="2272" spc="-88" dirty="0">
                <a:solidFill>
                  <a:srgbClr val="FFFFFF"/>
                </a:solidFill>
                <a:latin typeface="Gotham 1"/>
                <a:ea typeface="Gotham 1"/>
                <a:cs typeface="Gotham 1"/>
                <a:sym typeface="Gotham 1"/>
              </a:rPr>
              <a:t>)</a:t>
            </a:r>
          </a:p>
          <a:p>
            <a:pPr marL="490584" lvl="1" indent="-245292" algn="l">
              <a:lnSpc>
                <a:spcPts val="4544"/>
              </a:lnSpc>
              <a:buFont typeface="Arial"/>
              <a:buChar char="•"/>
            </a:pPr>
            <a:r>
              <a:rPr lang="en-US" sz="2272" spc="-88" dirty="0" err="1">
                <a:solidFill>
                  <a:srgbClr val="FFFFFF"/>
                </a:solidFill>
                <a:latin typeface="Gotham 1"/>
                <a:ea typeface="Gotham 1"/>
                <a:cs typeface="Gotham 1"/>
                <a:sym typeface="Gotham 1"/>
              </a:rPr>
              <a:t>Tråd</a:t>
            </a:r>
            <a:r>
              <a:rPr lang="en-US" sz="2272" spc="-88" dirty="0">
                <a:solidFill>
                  <a:srgbClr val="FFFFFF"/>
                </a:solidFill>
                <a:latin typeface="Gotham 1"/>
                <a:ea typeface="Gotham 1"/>
                <a:cs typeface="Gotham 1"/>
                <a:sym typeface="Gotham 1"/>
              </a:rPr>
              <a:t> </a:t>
            </a:r>
          </a:p>
          <a:p>
            <a:pPr marL="490584" lvl="1" indent="-245292" algn="l">
              <a:lnSpc>
                <a:spcPts val="4544"/>
              </a:lnSpc>
              <a:buFont typeface="Arial"/>
              <a:buChar char="•"/>
            </a:pPr>
            <a:r>
              <a:rPr lang="en-US" sz="2272" spc="-88" dirty="0" err="1">
                <a:solidFill>
                  <a:srgbClr val="FFFFFF"/>
                </a:solidFill>
                <a:latin typeface="Gotham 1"/>
                <a:ea typeface="Gotham 1"/>
                <a:cs typeface="Gotham 1"/>
                <a:sym typeface="Gotham 1"/>
              </a:rPr>
              <a:t>Easymetal</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ioniser</a:t>
            </a:r>
            <a:endParaRPr lang="en-US" sz="2272" spc="-88" dirty="0">
              <a:solidFill>
                <a:srgbClr val="FFFFFF"/>
              </a:solidFill>
              <a:latin typeface="Gotham 1"/>
              <a:ea typeface="Gotham 1"/>
              <a:cs typeface="Gotham 1"/>
              <a:sym typeface="Gotham 1"/>
            </a:endParaRPr>
          </a:p>
          <a:p>
            <a:pPr marL="490584" lvl="1" indent="-245292" algn="l">
              <a:lnSpc>
                <a:spcPts val="4544"/>
              </a:lnSpc>
              <a:buFont typeface="Arial"/>
              <a:buChar char="•"/>
            </a:pPr>
            <a:r>
              <a:rPr lang="en-US" sz="2272" spc="-88" dirty="0">
                <a:solidFill>
                  <a:srgbClr val="FFFFFF"/>
                </a:solidFill>
                <a:latin typeface="Gotham 1"/>
                <a:ea typeface="Gotham 1"/>
                <a:cs typeface="Gotham 1"/>
                <a:sym typeface="Gotham 1"/>
              </a:rPr>
              <a:t>DCAMCUT </a:t>
            </a:r>
            <a:r>
              <a:rPr lang="en-US" sz="2272" spc="-88" dirty="0" err="1">
                <a:solidFill>
                  <a:srgbClr val="FFFFFF"/>
                </a:solidFill>
                <a:latin typeface="Gotham 1"/>
                <a:ea typeface="Gotham 1"/>
                <a:cs typeface="Gotham 1"/>
                <a:sym typeface="Gotham 1"/>
              </a:rPr>
              <a:t>nyheder</a:t>
            </a:r>
            <a:r>
              <a:rPr lang="en-US" sz="2272" spc="-88" dirty="0">
                <a:solidFill>
                  <a:srgbClr val="FFFFFF"/>
                </a:solidFill>
                <a:latin typeface="Gotham 1"/>
                <a:ea typeface="Gotham 1"/>
                <a:cs typeface="Gotham 1"/>
                <a:sym typeface="Gotham 1"/>
              </a:rPr>
              <a:t> </a:t>
            </a:r>
          </a:p>
          <a:p>
            <a:pPr marL="490584" lvl="1" indent="-245292" algn="l">
              <a:lnSpc>
                <a:spcPts val="4544"/>
              </a:lnSpc>
              <a:buFont typeface="Arial"/>
              <a:buChar char="•"/>
            </a:pPr>
            <a:r>
              <a:rPr lang="en-US" sz="2272" spc="-88" dirty="0" err="1">
                <a:solidFill>
                  <a:srgbClr val="FFFFFF"/>
                </a:solidFill>
                <a:latin typeface="Gotham 1"/>
                <a:ea typeface="Gotham 1"/>
                <a:cs typeface="Gotham 1"/>
                <a:sym typeface="Gotham 1"/>
              </a:rPr>
              <a:t>Kundecase</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ved</a:t>
            </a:r>
            <a:r>
              <a:rPr lang="en-US" sz="2272" spc="-88" dirty="0">
                <a:solidFill>
                  <a:srgbClr val="FFFFFF"/>
                </a:solidFill>
                <a:latin typeface="Gotham 1"/>
                <a:ea typeface="Gotham 1"/>
                <a:cs typeface="Gotham 1"/>
                <a:sym typeface="Gotham 1"/>
              </a:rPr>
              <a:t> Kasper Larsen fra Primo Danmark</a:t>
            </a:r>
            <a:br>
              <a:rPr lang="en-US" sz="2272" spc="-88" dirty="0">
                <a:solidFill>
                  <a:srgbClr val="FFFFFF"/>
                </a:solidFill>
                <a:latin typeface="Gotham 1"/>
                <a:ea typeface="Gotham 1"/>
                <a:cs typeface="Gotham 1"/>
                <a:sym typeface="Gotham 1"/>
              </a:rPr>
            </a:br>
            <a:endParaRPr lang="en-US" sz="2272" spc="-88" dirty="0">
              <a:solidFill>
                <a:srgbClr val="FFFFFF"/>
              </a:solidFill>
              <a:latin typeface="Gotham 1"/>
              <a:ea typeface="Gotham 1"/>
              <a:cs typeface="Gotham 1"/>
              <a:sym typeface="Gotham 1"/>
            </a:endParaRPr>
          </a:p>
          <a:p>
            <a:pPr algn="l">
              <a:lnSpc>
                <a:spcPts val="4544"/>
              </a:lnSpc>
            </a:pPr>
            <a:r>
              <a:rPr lang="en-US" sz="2272" b="1" spc="-88" dirty="0" err="1">
                <a:solidFill>
                  <a:srgbClr val="FFFFFF"/>
                </a:solidFill>
                <a:latin typeface="Gotham 1 Bold"/>
                <a:ea typeface="Gotham 1 Bold"/>
                <a:cs typeface="Gotham 1 Bold"/>
                <a:sym typeface="Gotham 1 Bold"/>
              </a:rPr>
              <a:t>Anden</a:t>
            </a:r>
            <a:r>
              <a:rPr lang="en-US" sz="2272" b="1" spc="-88" dirty="0">
                <a:solidFill>
                  <a:srgbClr val="FFFFFF"/>
                </a:solidFill>
                <a:latin typeface="Gotham 1 Bold"/>
                <a:ea typeface="Gotham 1 Bold"/>
                <a:cs typeface="Gotham 1 Bold"/>
                <a:sym typeface="Gotham 1 Bold"/>
              </a:rPr>
              <a:t> del - </a:t>
            </a:r>
            <a:r>
              <a:rPr lang="en-US" sz="2272" b="1" spc="-88" dirty="0" err="1">
                <a:solidFill>
                  <a:srgbClr val="FFFFFF"/>
                </a:solidFill>
                <a:latin typeface="Gotham 1 Bold"/>
                <a:ea typeface="Gotham 1 Bold"/>
                <a:cs typeface="Gotham 1 Bold"/>
                <a:sym typeface="Gotham 1 Bold"/>
              </a:rPr>
              <a:t>Sænkgnistning</a:t>
            </a:r>
            <a:endParaRPr lang="en-US" sz="2272" b="1" spc="-88" dirty="0">
              <a:solidFill>
                <a:srgbClr val="FFFFFF"/>
              </a:solidFill>
              <a:latin typeface="Gotham 1 Bold"/>
              <a:ea typeface="Gotham 1 Bold"/>
              <a:cs typeface="Gotham 1 Bold"/>
              <a:sym typeface="Gotham 1 Bold"/>
            </a:endParaRPr>
          </a:p>
          <a:p>
            <a:pPr marL="490584" lvl="1" indent="-245292" algn="l">
              <a:lnSpc>
                <a:spcPts val="4544"/>
              </a:lnSpc>
              <a:buFont typeface="Arial"/>
              <a:buChar char="•"/>
            </a:pPr>
            <a:r>
              <a:rPr lang="en-US" sz="2272" spc="-88" dirty="0" err="1">
                <a:solidFill>
                  <a:srgbClr val="FFFFFF"/>
                </a:solidFill>
                <a:latin typeface="Gotham 1"/>
                <a:ea typeface="Gotham 1"/>
                <a:cs typeface="Gotham 1"/>
                <a:sym typeface="Gotham 1"/>
              </a:rPr>
              <a:t>Forbedre</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præcision</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og</a:t>
            </a:r>
            <a:r>
              <a:rPr lang="en-US" sz="2272" spc="-88" dirty="0">
                <a:solidFill>
                  <a:srgbClr val="FFFFFF"/>
                </a:solidFill>
                <a:latin typeface="Gotham 1"/>
                <a:ea typeface="Gotham 1"/>
                <a:cs typeface="Gotham 1"/>
                <a:sym typeface="Gotham 1"/>
              </a:rPr>
              <a:t> </a:t>
            </a:r>
            <a:r>
              <a:rPr lang="en-US" sz="2272" spc="-88" dirty="0" err="1">
                <a:solidFill>
                  <a:srgbClr val="FFFFFF"/>
                </a:solidFill>
                <a:latin typeface="Gotham 1"/>
                <a:ea typeface="Gotham 1"/>
                <a:cs typeface="Gotham 1"/>
                <a:sym typeface="Gotham 1"/>
              </a:rPr>
              <a:t>bearbejdningshastighed</a:t>
            </a:r>
            <a:endParaRPr lang="en-US" sz="2272" spc="-88" dirty="0">
              <a:solidFill>
                <a:srgbClr val="FFFFFF"/>
              </a:solidFill>
              <a:latin typeface="Gotham 1"/>
              <a:ea typeface="Gotham 1"/>
              <a:cs typeface="Gotham 1"/>
              <a:sym typeface="Gotham 1"/>
            </a:endParaRPr>
          </a:p>
          <a:p>
            <a:pPr marL="947784" lvl="2" indent="-245292">
              <a:lnSpc>
                <a:spcPts val="4544"/>
              </a:lnSpc>
              <a:buFont typeface="Arial"/>
              <a:buChar char="•"/>
            </a:pPr>
            <a:r>
              <a:rPr lang="en-US" sz="2272" spc="-88" dirty="0">
                <a:solidFill>
                  <a:srgbClr val="FFFFFF"/>
                </a:solidFill>
                <a:latin typeface="Gotham 1"/>
                <a:ea typeface="Gotham 1"/>
                <a:cs typeface="Gotham 1"/>
                <a:sym typeface="Gotham 1"/>
              </a:rPr>
              <a:t>ISPG + IPG</a:t>
            </a:r>
          </a:p>
          <a:p>
            <a:pPr marL="947784" lvl="2" indent="-245292">
              <a:lnSpc>
                <a:spcPts val="4544"/>
              </a:lnSpc>
              <a:buFont typeface="Arial"/>
              <a:buChar char="•"/>
            </a:pPr>
            <a:r>
              <a:rPr lang="en-US" sz="2272" spc="-88" dirty="0" err="1">
                <a:solidFill>
                  <a:srgbClr val="FFFFFF"/>
                </a:solidFill>
                <a:latin typeface="Gotham 1"/>
                <a:ea typeface="Gotham 1"/>
                <a:cs typeface="Gotham 1"/>
                <a:sym typeface="Gotham 1"/>
              </a:rPr>
              <a:t>iGap</a:t>
            </a:r>
            <a:endParaRPr lang="en-US" sz="2272" spc="-88" dirty="0">
              <a:solidFill>
                <a:srgbClr val="FFFFFF"/>
              </a:solidFill>
              <a:latin typeface="Gotham 1"/>
              <a:ea typeface="Gotham 1"/>
              <a:cs typeface="Gotham 1"/>
              <a:sym typeface="Gotham 1"/>
            </a:endParaRPr>
          </a:p>
          <a:p>
            <a:pPr marL="490584" lvl="1" indent="-245292" algn="l">
              <a:lnSpc>
                <a:spcPts val="4544"/>
              </a:lnSpc>
              <a:buFont typeface="Arial"/>
              <a:buChar char="•"/>
            </a:pPr>
            <a:r>
              <a:rPr lang="en-US" sz="2272" spc="-88" dirty="0">
                <a:solidFill>
                  <a:srgbClr val="FFFFFF"/>
                </a:solidFill>
                <a:latin typeface="Gotham 1"/>
                <a:ea typeface="Gotham 1"/>
                <a:cs typeface="Gotham 1"/>
                <a:sym typeface="Gotham 1"/>
              </a:rPr>
              <a:t>FORM </a:t>
            </a:r>
            <a:r>
              <a:rPr lang="en-US" sz="2272" spc="-88" dirty="0" err="1">
                <a:solidFill>
                  <a:srgbClr val="FFFFFF"/>
                </a:solidFill>
                <a:latin typeface="Gotham 1"/>
                <a:ea typeface="Gotham 1"/>
                <a:cs typeface="Gotham 1"/>
                <a:sym typeface="Gotham 1"/>
              </a:rPr>
              <a:t>eCAM</a:t>
            </a:r>
            <a:endParaRPr lang="en-US" sz="2272" spc="-88" dirty="0">
              <a:solidFill>
                <a:srgbClr val="FFFFFF"/>
              </a:solidFill>
              <a:latin typeface="Gotham 1"/>
              <a:ea typeface="Gotham 1"/>
              <a:cs typeface="Gotham 1"/>
              <a:sym typeface="Gotham 1"/>
            </a:endParaRPr>
          </a:p>
          <a:p>
            <a:pPr marL="490584" lvl="1" indent="-245292" algn="l">
              <a:lnSpc>
                <a:spcPts val="4544"/>
              </a:lnSpc>
              <a:buFont typeface="Arial"/>
              <a:buChar char="•"/>
            </a:pPr>
            <a:r>
              <a:rPr lang="en-US" sz="2272" spc="-90" dirty="0">
                <a:solidFill>
                  <a:srgbClr val="FFFFFF"/>
                </a:solidFill>
                <a:latin typeface="Gotham 1"/>
                <a:ea typeface="Gotham 1"/>
                <a:cs typeface="Gotham 1"/>
                <a:sym typeface="Gotham 1"/>
              </a:rPr>
              <a:t>Vores </a:t>
            </a:r>
            <a:r>
              <a:rPr lang="en-US" sz="2272" spc="-90" dirty="0" err="1">
                <a:solidFill>
                  <a:srgbClr val="FFFFFF"/>
                </a:solidFill>
                <a:latin typeface="Gotham 1"/>
                <a:ea typeface="Gotham 1"/>
                <a:cs typeface="Gotham 1"/>
                <a:sym typeface="Gotham 1"/>
              </a:rPr>
              <a:t>serviceorganisation</a:t>
            </a:r>
            <a:r>
              <a:rPr lang="en-US" sz="2272" spc="-90" dirty="0">
                <a:solidFill>
                  <a:srgbClr val="FFFFFF"/>
                </a:solidFill>
                <a:latin typeface="Gotham 1"/>
                <a:ea typeface="Gotham 1"/>
                <a:cs typeface="Gotham 1"/>
                <a:sym typeface="Gotham 1"/>
              </a:rPr>
              <a:t> + </a:t>
            </a:r>
            <a:r>
              <a:rPr lang="en-US" sz="2272" spc="-90" dirty="0" err="1">
                <a:solidFill>
                  <a:srgbClr val="FFFFFF"/>
                </a:solidFill>
                <a:latin typeface="Gotham 1"/>
                <a:ea typeface="Gotham 1"/>
                <a:cs typeface="Gotham 1"/>
                <a:sym typeface="Gotham 1"/>
              </a:rPr>
              <a:t>særligt</a:t>
            </a:r>
            <a:r>
              <a:rPr lang="en-US" sz="2272" spc="-90" dirty="0">
                <a:solidFill>
                  <a:srgbClr val="FFFFFF"/>
                </a:solidFill>
                <a:latin typeface="Gotham 1"/>
                <a:ea typeface="Gotham 1"/>
                <a:cs typeface="Gotham 1"/>
                <a:sym typeface="Gotham 1"/>
              </a:rPr>
              <a:t> </a:t>
            </a:r>
            <a:r>
              <a:rPr lang="en-US" sz="2272" spc="-90" dirty="0" err="1">
                <a:solidFill>
                  <a:srgbClr val="FFFFFF"/>
                </a:solidFill>
                <a:latin typeface="Gotham 1"/>
                <a:ea typeface="Gotham 1"/>
                <a:cs typeface="Gotham 1"/>
                <a:sym typeface="Gotham 1"/>
              </a:rPr>
              <a:t>trådtilbud</a:t>
            </a:r>
            <a:endParaRPr lang="en-US" sz="2272" spc="-90" dirty="0">
              <a:solidFill>
                <a:srgbClr val="FFFFFF"/>
              </a:solidFill>
              <a:latin typeface="Gotham 1"/>
              <a:ea typeface="Gotham 1"/>
              <a:cs typeface="Gotham 1"/>
              <a:sym typeface="Gotham 1"/>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3194" r="3194"/>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video>
              <p:cMediaNode vol="100000">
                <p:cTn id="2"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3678" y="2426594"/>
            <a:ext cx="18379070" cy="6583680"/>
            <a:chOff x="0" y="0"/>
            <a:chExt cx="24505426" cy="8778240"/>
          </a:xfrm>
        </p:grpSpPr>
        <p:sp>
          <p:nvSpPr>
            <p:cNvPr id="3" name="Freeform 3"/>
            <p:cNvSpPr/>
            <p:nvPr/>
          </p:nvSpPr>
          <p:spPr>
            <a:xfrm>
              <a:off x="0" y="0"/>
              <a:ext cx="24505413" cy="8778240"/>
            </a:xfrm>
            <a:custGeom>
              <a:avLst/>
              <a:gdLst/>
              <a:ahLst/>
              <a:cxnLst/>
              <a:rect l="l" t="t" r="r" b="b"/>
              <a:pathLst>
                <a:path w="24505413" h="8778240">
                  <a:moveTo>
                    <a:pt x="0" y="8778240"/>
                  </a:moveTo>
                  <a:lnTo>
                    <a:pt x="24505413" y="0"/>
                  </a:lnTo>
                  <a:lnTo>
                    <a:pt x="24505413" y="8756650"/>
                  </a:lnTo>
                  <a:lnTo>
                    <a:pt x="0" y="8778240"/>
                  </a:lnTo>
                  <a:close/>
                </a:path>
              </a:pathLst>
            </a:custGeom>
            <a:solidFill>
              <a:srgbClr val="C6EFFF"/>
            </a:solidFill>
          </p:spPr>
          <p:txBody>
            <a:bodyPr/>
            <a:lstStyle/>
            <a:p>
              <a:endParaRPr lang="en-GB"/>
            </a:p>
          </p:txBody>
        </p:sp>
      </p:grpSp>
      <p:grpSp>
        <p:nvGrpSpPr>
          <p:cNvPr id="4" name="Group 4"/>
          <p:cNvGrpSpPr/>
          <p:nvPr/>
        </p:nvGrpSpPr>
        <p:grpSpPr>
          <a:xfrm>
            <a:off x="27393" y="2426593"/>
            <a:ext cx="18324285" cy="6567488"/>
            <a:chOff x="0" y="0"/>
            <a:chExt cx="24432380" cy="8756650"/>
          </a:xfrm>
        </p:grpSpPr>
        <p:sp>
          <p:nvSpPr>
            <p:cNvPr id="5" name="Freeform 5"/>
            <p:cNvSpPr/>
            <p:nvPr/>
          </p:nvSpPr>
          <p:spPr>
            <a:xfrm>
              <a:off x="0" y="0"/>
              <a:ext cx="24432388" cy="8756650"/>
            </a:xfrm>
            <a:custGeom>
              <a:avLst/>
              <a:gdLst/>
              <a:ahLst/>
              <a:cxnLst/>
              <a:rect l="l" t="t" r="r" b="b"/>
              <a:pathLst>
                <a:path w="24432388" h="8756650">
                  <a:moveTo>
                    <a:pt x="0" y="0"/>
                  </a:moveTo>
                  <a:lnTo>
                    <a:pt x="24432388" y="1397"/>
                  </a:lnTo>
                  <a:lnTo>
                    <a:pt x="0" y="8756650"/>
                  </a:lnTo>
                  <a:lnTo>
                    <a:pt x="0" y="0"/>
                  </a:lnTo>
                  <a:close/>
                </a:path>
              </a:pathLst>
            </a:custGeom>
            <a:solidFill>
              <a:srgbClr val="DEF1D3"/>
            </a:solidFill>
          </p:spPr>
          <p:txBody>
            <a:bodyPr/>
            <a:lstStyle/>
            <a:p>
              <a:endParaRPr lang="en-GB"/>
            </a:p>
          </p:txBody>
        </p:sp>
      </p:grpSp>
      <p:sp>
        <p:nvSpPr>
          <p:cNvPr id="6" name="Freeform 6"/>
          <p:cNvSpPr/>
          <p:nvPr/>
        </p:nvSpPr>
        <p:spPr>
          <a:xfrm>
            <a:off x="8496393" y="2778731"/>
            <a:ext cx="1350000" cy="1410902"/>
          </a:xfrm>
          <a:custGeom>
            <a:avLst/>
            <a:gdLst/>
            <a:ahLst/>
            <a:cxnLst/>
            <a:rect l="l" t="t" r="r" b="b"/>
            <a:pathLst>
              <a:path w="1350000" h="1410902">
                <a:moveTo>
                  <a:pt x="0" y="0"/>
                </a:moveTo>
                <a:lnTo>
                  <a:pt x="1350000" y="0"/>
                </a:lnTo>
                <a:lnTo>
                  <a:pt x="1350000" y="1410902"/>
                </a:lnTo>
                <a:lnTo>
                  <a:pt x="0" y="1410902"/>
                </a:lnTo>
                <a:lnTo>
                  <a:pt x="0" y="0"/>
                </a:lnTo>
                <a:close/>
              </a:path>
            </a:pathLst>
          </a:custGeom>
          <a:blipFill>
            <a:blip r:embed="rId3"/>
            <a:stretch>
              <a:fillRect/>
            </a:stretch>
          </a:blipFill>
        </p:spPr>
        <p:txBody>
          <a:bodyPr/>
          <a:lstStyle/>
          <a:p>
            <a:endParaRPr lang="en-GB"/>
          </a:p>
        </p:txBody>
      </p:sp>
      <p:sp>
        <p:nvSpPr>
          <p:cNvPr id="7" name="Freeform 7"/>
          <p:cNvSpPr/>
          <p:nvPr/>
        </p:nvSpPr>
        <p:spPr>
          <a:xfrm>
            <a:off x="8352245" y="5012554"/>
            <a:ext cx="4088290" cy="3996000"/>
          </a:xfrm>
          <a:custGeom>
            <a:avLst/>
            <a:gdLst/>
            <a:ahLst/>
            <a:cxnLst/>
            <a:rect l="l" t="t" r="r" b="b"/>
            <a:pathLst>
              <a:path w="4088290" h="3996000">
                <a:moveTo>
                  <a:pt x="0" y="0"/>
                </a:moveTo>
                <a:lnTo>
                  <a:pt x="4088290" y="0"/>
                </a:lnTo>
                <a:lnTo>
                  <a:pt x="4088290" y="3996000"/>
                </a:lnTo>
                <a:lnTo>
                  <a:pt x="0" y="3996000"/>
                </a:lnTo>
                <a:lnTo>
                  <a:pt x="0" y="0"/>
                </a:lnTo>
                <a:close/>
              </a:path>
            </a:pathLst>
          </a:custGeom>
          <a:blipFill>
            <a:blip r:embed="rId4"/>
            <a:stretch>
              <a:fillRect t="-33399"/>
            </a:stretch>
          </a:blipFill>
        </p:spPr>
        <p:txBody>
          <a:bodyPr/>
          <a:lstStyle/>
          <a:p>
            <a:endParaRPr lang="en-GB"/>
          </a:p>
        </p:txBody>
      </p:sp>
      <p:sp>
        <p:nvSpPr>
          <p:cNvPr id="8" name="Freeform 8"/>
          <p:cNvSpPr/>
          <p:nvPr/>
        </p:nvSpPr>
        <p:spPr>
          <a:xfrm>
            <a:off x="11816739" y="4972729"/>
            <a:ext cx="201806" cy="594000"/>
          </a:xfrm>
          <a:custGeom>
            <a:avLst/>
            <a:gdLst/>
            <a:ahLst/>
            <a:cxnLst/>
            <a:rect l="l" t="t" r="r" b="b"/>
            <a:pathLst>
              <a:path w="201806" h="594000">
                <a:moveTo>
                  <a:pt x="0" y="0"/>
                </a:moveTo>
                <a:lnTo>
                  <a:pt x="201805" y="0"/>
                </a:lnTo>
                <a:lnTo>
                  <a:pt x="201805" y="594000"/>
                </a:lnTo>
                <a:lnTo>
                  <a:pt x="0" y="594000"/>
                </a:lnTo>
                <a:lnTo>
                  <a:pt x="0" y="0"/>
                </a:lnTo>
                <a:close/>
              </a:path>
            </a:pathLst>
          </a:custGeom>
          <a:blipFill>
            <a:blip r:embed="rId5"/>
            <a:stretch>
              <a:fillRect l="-3036426" t="-51122" r="-1951333" b="-821166"/>
            </a:stretch>
          </a:blipFill>
        </p:spPr>
        <p:txBody>
          <a:bodyPr/>
          <a:lstStyle/>
          <a:p>
            <a:endParaRPr lang="en-GB"/>
          </a:p>
        </p:txBody>
      </p:sp>
      <p:sp>
        <p:nvSpPr>
          <p:cNvPr id="9" name="Freeform 9"/>
          <p:cNvSpPr/>
          <p:nvPr/>
        </p:nvSpPr>
        <p:spPr>
          <a:xfrm>
            <a:off x="12824677" y="3935750"/>
            <a:ext cx="4438503" cy="4753761"/>
          </a:xfrm>
          <a:custGeom>
            <a:avLst/>
            <a:gdLst/>
            <a:ahLst/>
            <a:cxnLst/>
            <a:rect l="l" t="t" r="r" b="b"/>
            <a:pathLst>
              <a:path w="4438503" h="4753761">
                <a:moveTo>
                  <a:pt x="0" y="0"/>
                </a:moveTo>
                <a:lnTo>
                  <a:pt x="4438503" y="0"/>
                </a:lnTo>
                <a:lnTo>
                  <a:pt x="4438503" y="4753761"/>
                </a:lnTo>
                <a:lnTo>
                  <a:pt x="0" y="4753761"/>
                </a:lnTo>
                <a:lnTo>
                  <a:pt x="0" y="0"/>
                </a:lnTo>
                <a:close/>
              </a:path>
            </a:pathLst>
          </a:custGeom>
          <a:blipFill>
            <a:blip r:embed="rId6"/>
            <a:stretch>
              <a:fillRect/>
            </a:stretch>
          </a:blipFill>
        </p:spPr>
        <p:txBody>
          <a:bodyPr/>
          <a:lstStyle/>
          <a:p>
            <a:endParaRPr lang="en-GB"/>
          </a:p>
        </p:txBody>
      </p:sp>
      <p:sp>
        <p:nvSpPr>
          <p:cNvPr id="10" name="TextBox 10"/>
          <p:cNvSpPr txBox="1"/>
          <p:nvPr/>
        </p:nvSpPr>
        <p:spPr>
          <a:xfrm>
            <a:off x="2483556" y="3435722"/>
            <a:ext cx="2561124" cy="620108"/>
          </a:xfrm>
          <a:prstGeom prst="rect">
            <a:avLst/>
          </a:prstGeom>
        </p:spPr>
        <p:txBody>
          <a:bodyPr lIns="0" tIns="0" rIns="0" bIns="0" rtlCol="0" anchor="t">
            <a:spAutoFit/>
          </a:bodyPr>
          <a:lstStyle/>
          <a:p>
            <a:pPr algn="l">
              <a:lnSpc>
                <a:spcPts val="2160"/>
              </a:lnSpc>
            </a:pPr>
            <a:r>
              <a:rPr lang="en-US" sz="1800" b="1">
                <a:solidFill>
                  <a:srgbClr val="47A23F"/>
                </a:solidFill>
                <a:latin typeface="Arimo Bold"/>
                <a:ea typeface="Arimo Bold"/>
                <a:cs typeface="Arimo Bold"/>
                <a:sym typeface="Arimo Bold"/>
              </a:rPr>
              <a:t>OBJEKT ORIENTERET </a:t>
            </a:r>
          </a:p>
          <a:p>
            <a:pPr algn="l">
              <a:lnSpc>
                <a:spcPts val="2160"/>
              </a:lnSpc>
            </a:pPr>
            <a:r>
              <a:rPr lang="en-US" sz="1800" b="1">
                <a:solidFill>
                  <a:srgbClr val="47A23F"/>
                </a:solidFill>
                <a:latin typeface="Arimo Bold"/>
                <a:ea typeface="Arimo Bold"/>
                <a:cs typeface="Arimo Bold"/>
                <a:sym typeface="Arimo Bold"/>
              </a:rPr>
              <a:t>PROGRAMMERING</a:t>
            </a:r>
          </a:p>
        </p:txBody>
      </p:sp>
      <p:sp>
        <p:nvSpPr>
          <p:cNvPr id="11" name="TextBox 11"/>
          <p:cNvSpPr txBox="1"/>
          <p:nvPr/>
        </p:nvSpPr>
        <p:spPr>
          <a:xfrm>
            <a:off x="12130298" y="3435722"/>
            <a:ext cx="3772638" cy="552450"/>
          </a:xfrm>
          <a:prstGeom prst="rect">
            <a:avLst/>
          </a:prstGeom>
        </p:spPr>
        <p:txBody>
          <a:bodyPr lIns="0" tIns="0" rIns="0" bIns="0" rtlCol="0" anchor="t">
            <a:spAutoFit/>
          </a:bodyPr>
          <a:lstStyle/>
          <a:p>
            <a:pPr algn="r">
              <a:lnSpc>
                <a:spcPts val="2160"/>
              </a:lnSpc>
            </a:pPr>
            <a:r>
              <a:rPr lang="en-US" sz="1800" b="1">
                <a:solidFill>
                  <a:srgbClr val="00A3E0"/>
                </a:solidFill>
                <a:latin typeface="Arimo Bold"/>
                <a:ea typeface="Arimo Bold"/>
                <a:cs typeface="Arimo Bold"/>
                <a:sym typeface="Arimo Bold"/>
              </a:rPr>
              <a:t>SEQUENTIEL </a:t>
            </a:r>
          </a:p>
          <a:p>
            <a:pPr algn="r">
              <a:lnSpc>
                <a:spcPts val="2160"/>
              </a:lnSpc>
            </a:pPr>
            <a:r>
              <a:rPr lang="en-US" sz="1800" b="1">
                <a:solidFill>
                  <a:srgbClr val="00A3E0"/>
                </a:solidFill>
                <a:latin typeface="Arimo Bold"/>
                <a:ea typeface="Arimo Bold"/>
                <a:cs typeface="Arimo Bold"/>
                <a:sym typeface="Arimo Bold"/>
              </a:rPr>
              <a:t>PROGRAMMERING</a:t>
            </a:r>
          </a:p>
        </p:txBody>
      </p:sp>
      <p:sp>
        <p:nvSpPr>
          <p:cNvPr id="12" name="Freeform 12"/>
          <p:cNvSpPr/>
          <p:nvPr/>
        </p:nvSpPr>
        <p:spPr>
          <a:xfrm>
            <a:off x="15977306" y="2760392"/>
            <a:ext cx="1429240" cy="1429241"/>
          </a:xfrm>
          <a:custGeom>
            <a:avLst/>
            <a:gdLst/>
            <a:ahLst/>
            <a:cxnLst/>
            <a:rect l="l" t="t" r="r" b="b"/>
            <a:pathLst>
              <a:path w="1429240" h="1429241">
                <a:moveTo>
                  <a:pt x="0" y="0"/>
                </a:moveTo>
                <a:lnTo>
                  <a:pt x="1429240" y="0"/>
                </a:lnTo>
                <a:lnTo>
                  <a:pt x="1429240" y="1429241"/>
                </a:lnTo>
                <a:lnTo>
                  <a:pt x="0" y="1429241"/>
                </a:lnTo>
                <a:lnTo>
                  <a:pt x="0" y="0"/>
                </a:lnTo>
                <a:close/>
              </a:path>
            </a:pathLst>
          </a:custGeom>
          <a:blipFill>
            <a:blip r:embed="rId7"/>
            <a:stretch>
              <a:fillRect/>
            </a:stretch>
          </a:blipFill>
        </p:spPr>
        <p:txBody>
          <a:bodyPr/>
          <a:lstStyle/>
          <a:p>
            <a:endParaRPr lang="en-GB"/>
          </a:p>
        </p:txBody>
      </p:sp>
      <p:sp>
        <p:nvSpPr>
          <p:cNvPr id="13" name="Freeform 13"/>
          <p:cNvSpPr/>
          <p:nvPr/>
        </p:nvSpPr>
        <p:spPr>
          <a:xfrm>
            <a:off x="936240" y="2760392"/>
            <a:ext cx="1424858" cy="1429241"/>
          </a:xfrm>
          <a:custGeom>
            <a:avLst/>
            <a:gdLst/>
            <a:ahLst/>
            <a:cxnLst/>
            <a:rect l="l" t="t" r="r" b="b"/>
            <a:pathLst>
              <a:path w="1424858" h="1429241">
                <a:moveTo>
                  <a:pt x="0" y="0"/>
                </a:moveTo>
                <a:lnTo>
                  <a:pt x="1424857" y="0"/>
                </a:lnTo>
                <a:lnTo>
                  <a:pt x="1424857" y="1429241"/>
                </a:lnTo>
                <a:lnTo>
                  <a:pt x="0" y="1429241"/>
                </a:lnTo>
                <a:lnTo>
                  <a:pt x="0" y="0"/>
                </a:lnTo>
                <a:close/>
              </a:path>
            </a:pathLst>
          </a:custGeom>
          <a:blipFill>
            <a:blip r:embed="rId8"/>
            <a:stretch>
              <a:fillRect/>
            </a:stretch>
          </a:blipFill>
        </p:spPr>
        <p:txBody>
          <a:bodyPr/>
          <a:lstStyle/>
          <a:p>
            <a:endParaRPr lang="en-GB"/>
          </a:p>
        </p:txBody>
      </p:sp>
      <p:grpSp>
        <p:nvGrpSpPr>
          <p:cNvPr id="14" name="Group 14"/>
          <p:cNvGrpSpPr/>
          <p:nvPr/>
        </p:nvGrpSpPr>
        <p:grpSpPr>
          <a:xfrm>
            <a:off x="-116571" y="9254172"/>
            <a:ext cx="20067172" cy="1004943"/>
            <a:chOff x="0" y="0"/>
            <a:chExt cx="5285181" cy="264676"/>
          </a:xfrm>
        </p:grpSpPr>
        <p:sp>
          <p:nvSpPr>
            <p:cNvPr id="15" name="Freeform 15"/>
            <p:cNvSpPr/>
            <p:nvPr/>
          </p:nvSpPr>
          <p:spPr>
            <a:xfrm>
              <a:off x="0" y="0"/>
              <a:ext cx="5285181" cy="264676"/>
            </a:xfrm>
            <a:custGeom>
              <a:avLst/>
              <a:gdLst/>
              <a:ahLst/>
              <a:cxnLst/>
              <a:rect l="l" t="t" r="r" b="b"/>
              <a:pathLst>
                <a:path w="5285181" h="264676">
                  <a:moveTo>
                    <a:pt x="0" y="0"/>
                  </a:moveTo>
                  <a:lnTo>
                    <a:pt x="5285181" y="0"/>
                  </a:lnTo>
                  <a:lnTo>
                    <a:pt x="5285181" y="264676"/>
                  </a:lnTo>
                  <a:lnTo>
                    <a:pt x="0" y="264676"/>
                  </a:lnTo>
                  <a:close/>
                </a:path>
              </a:pathLst>
            </a:custGeom>
            <a:solidFill>
              <a:srgbClr val="FFFFFF"/>
            </a:solidFill>
          </p:spPr>
          <p:txBody>
            <a:bodyPr/>
            <a:lstStyle/>
            <a:p>
              <a:endParaRPr lang="en-GB"/>
            </a:p>
          </p:txBody>
        </p:sp>
        <p:sp>
          <p:nvSpPr>
            <p:cNvPr id="16" name="TextBox 16"/>
            <p:cNvSpPr txBox="1"/>
            <p:nvPr/>
          </p:nvSpPr>
          <p:spPr>
            <a:xfrm>
              <a:off x="0" y="-95250"/>
              <a:ext cx="5285181" cy="359926"/>
            </a:xfrm>
            <a:prstGeom prst="rect">
              <a:avLst/>
            </a:prstGeom>
          </p:spPr>
          <p:txBody>
            <a:bodyPr lIns="50800" tIns="50800" rIns="50800" bIns="50800" rtlCol="0" anchor="ctr"/>
            <a:lstStyle/>
            <a:p>
              <a:pPr algn="ctr">
                <a:lnSpc>
                  <a:spcPts val="3507"/>
                </a:lnSpc>
              </a:pPr>
              <a:endParaRPr/>
            </a:p>
          </p:txBody>
        </p:sp>
      </p:grpSp>
      <p:sp>
        <p:nvSpPr>
          <p:cNvPr id="17" name="Freeform 17"/>
          <p:cNvSpPr/>
          <p:nvPr/>
        </p:nvSpPr>
        <p:spPr>
          <a:xfrm>
            <a:off x="838027" y="4232700"/>
            <a:ext cx="3646106" cy="5033430"/>
          </a:xfrm>
          <a:custGeom>
            <a:avLst/>
            <a:gdLst/>
            <a:ahLst/>
            <a:cxnLst/>
            <a:rect l="l" t="t" r="r" b="b"/>
            <a:pathLst>
              <a:path w="3646106" h="5033430">
                <a:moveTo>
                  <a:pt x="0" y="0"/>
                </a:moveTo>
                <a:lnTo>
                  <a:pt x="3646106" y="0"/>
                </a:lnTo>
                <a:lnTo>
                  <a:pt x="3646106" y="5033430"/>
                </a:lnTo>
                <a:lnTo>
                  <a:pt x="0" y="5033430"/>
                </a:lnTo>
                <a:lnTo>
                  <a:pt x="0" y="0"/>
                </a:lnTo>
                <a:close/>
              </a:path>
            </a:pathLst>
          </a:custGeom>
          <a:blipFill>
            <a:blip r:embed="rId9"/>
            <a:stretch>
              <a:fillRect/>
            </a:stretch>
          </a:blipFill>
        </p:spPr>
        <p:txBody>
          <a:bodyPr/>
          <a:lstStyle/>
          <a:p>
            <a:endParaRPr lang="en-GB"/>
          </a:p>
        </p:txBody>
      </p:sp>
      <p:sp>
        <p:nvSpPr>
          <p:cNvPr id="18" name="Freeform 18"/>
          <p:cNvSpPr/>
          <p:nvPr/>
        </p:nvSpPr>
        <p:spPr>
          <a:xfrm>
            <a:off x="4868274" y="3940608"/>
            <a:ext cx="3099829" cy="5130000"/>
          </a:xfrm>
          <a:custGeom>
            <a:avLst/>
            <a:gdLst/>
            <a:ahLst/>
            <a:cxnLst/>
            <a:rect l="l" t="t" r="r" b="b"/>
            <a:pathLst>
              <a:path w="3099829" h="5130000">
                <a:moveTo>
                  <a:pt x="0" y="0"/>
                </a:moveTo>
                <a:lnTo>
                  <a:pt x="3099829" y="0"/>
                </a:lnTo>
                <a:lnTo>
                  <a:pt x="3099829" y="5130000"/>
                </a:lnTo>
                <a:lnTo>
                  <a:pt x="0" y="5130000"/>
                </a:lnTo>
                <a:lnTo>
                  <a:pt x="0" y="0"/>
                </a:lnTo>
                <a:close/>
              </a:path>
            </a:pathLst>
          </a:custGeom>
          <a:blipFill>
            <a:blip r:embed="rId10"/>
            <a:stretch>
              <a:fillRect/>
            </a:stretch>
          </a:blipFill>
        </p:spPr>
        <p:txBody>
          <a:bodyPr/>
          <a:lstStyle/>
          <a:p>
            <a:endParaRPr lang="en-GB"/>
          </a:p>
        </p:txBody>
      </p:sp>
      <p:sp>
        <p:nvSpPr>
          <p:cNvPr id="19" name="TextBox 19"/>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a:solidFill>
                  <a:srgbClr val="323232"/>
                </a:solidFill>
                <a:latin typeface="Optima LT Pro" panose="020B0502050508020304" pitchFamily="34" charset="0"/>
                <a:ea typeface="Optima Bold"/>
                <a:cs typeface="Optima Bold"/>
                <a:sym typeface="Optima Bold"/>
              </a:rPr>
              <a:t>Uniqua HMI</a:t>
            </a:r>
          </a:p>
        </p:txBody>
      </p:sp>
      <p:sp>
        <p:nvSpPr>
          <p:cNvPr id="20" name="TextBox 20"/>
          <p:cNvSpPr txBox="1"/>
          <p:nvPr/>
        </p:nvSpPr>
        <p:spPr>
          <a:xfrm>
            <a:off x="908847" y="1671640"/>
            <a:ext cx="3272874" cy="552450"/>
          </a:xfrm>
          <a:prstGeom prst="rect">
            <a:avLst/>
          </a:prstGeom>
        </p:spPr>
        <p:txBody>
          <a:bodyPr lIns="0" tIns="0" rIns="0" bIns="0" rtlCol="0" anchor="t">
            <a:spAutoFit/>
          </a:bodyPr>
          <a:lstStyle/>
          <a:p>
            <a:pPr algn="l">
              <a:lnSpc>
                <a:spcPts val="4320"/>
              </a:lnSpc>
            </a:pPr>
            <a:r>
              <a:rPr lang="en-US" sz="3600" dirty="0">
                <a:solidFill>
                  <a:srgbClr val="323232"/>
                </a:solidFill>
                <a:latin typeface="Gotham 2"/>
                <a:ea typeface="Gotham 2"/>
                <a:cs typeface="Gotham 2"/>
                <a:sym typeface="Gotham 2"/>
              </a:rPr>
              <a:t>CUT E/F/P/X </a:t>
            </a:r>
          </a:p>
        </p:txBody>
      </p:sp>
      <p:sp>
        <p:nvSpPr>
          <p:cNvPr id="21" name="Freeform 21"/>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11"/>
            <a:stretch>
              <a:fillRect t="-74131" b="-74131"/>
            </a:stretch>
          </a:blipFill>
        </p:spPr>
        <p:txBody>
          <a:bodyPr/>
          <a:lstStyle/>
          <a:p>
            <a:endParaRPr lang="en-GB"/>
          </a:p>
        </p:txBody>
      </p:sp>
      <p:grpSp>
        <p:nvGrpSpPr>
          <p:cNvPr id="22" name="Group 22"/>
          <p:cNvGrpSpPr/>
          <p:nvPr/>
        </p:nvGrpSpPr>
        <p:grpSpPr>
          <a:xfrm>
            <a:off x="17406546" y="9693061"/>
            <a:ext cx="456538" cy="456538"/>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4" name="TextBox 24"/>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25" name="Group 25"/>
          <p:cNvGrpSpPr/>
          <p:nvPr/>
        </p:nvGrpSpPr>
        <p:grpSpPr>
          <a:xfrm>
            <a:off x="17112326" y="9450828"/>
            <a:ext cx="603512" cy="617657"/>
            <a:chOff x="0" y="-19050"/>
            <a:chExt cx="812800" cy="83185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7" name="TextBox 27"/>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571" y="9254172"/>
            <a:ext cx="20067172" cy="1004943"/>
            <a:chOff x="0" y="0"/>
            <a:chExt cx="5285181" cy="264676"/>
          </a:xfrm>
        </p:grpSpPr>
        <p:sp>
          <p:nvSpPr>
            <p:cNvPr id="3" name="Freeform 3"/>
            <p:cNvSpPr/>
            <p:nvPr/>
          </p:nvSpPr>
          <p:spPr>
            <a:xfrm>
              <a:off x="0" y="0"/>
              <a:ext cx="5285181" cy="264676"/>
            </a:xfrm>
            <a:custGeom>
              <a:avLst/>
              <a:gdLst/>
              <a:ahLst/>
              <a:cxnLst/>
              <a:rect l="l" t="t" r="r" b="b"/>
              <a:pathLst>
                <a:path w="5285181" h="264676">
                  <a:moveTo>
                    <a:pt x="0" y="0"/>
                  </a:moveTo>
                  <a:lnTo>
                    <a:pt x="5285181" y="0"/>
                  </a:lnTo>
                  <a:lnTo>
                    <a:pt x="5285181" y="264676"/>
                  </a:lnTo>
                  <a:lnTo>
                    <a:pt x="0" y="264676"/>
                  </a:lnTo>
                  <a:close/>
                </a:path>
              </a:pathLst>
            </a:custGeom>
            <a:solidFill>
              <a:srgbClr val="FFFFFF"/>
            </a:solidFill>
          </p:spPr>
          <p:txBody>
            <a:bodyPr/>
            <a:lstStyle/>
            <a:p>
              <a:endParaRPr lang="en-GB"/>
            </a:p>
          </p:txBody>
        </p:sp>
        <p:sp>
          <p:nvSpPr>
            <p:cNvPr id="4" name="TextBox 4"/>
            <p:cNvSpPr txBox="1"/>
            <p:nvPr/>
          </p:nvSpPr>
          <p:spPr>
            <a:xfrm>
              <a:off x="0" y="-95250"/>
              <a:ext cx="5285181" cy="359926"/>
            </a:xfrm>
            <a:prstGeom prst="rect">
              <a:avLst/>
            </a:prstGeom>
          </p:spPr>
          <p:txBody>
            <a:bodyPr lIns="50800" tIns="50800" rIns="50800" bIns="50800" rtlCol="0" anchor="ctr"/>
            <a:lstStyle/>
            <a:p>
              <a:pPr algn="ctr">
                <a:lnSpc>
                  <a:spcPts val="3507"/>
                </a:lnSpc>
              </a:pPr>
              <a:endParaRPr/>
            </a:p>
          </p:txBody>
        </p:sp>
      </p:grpSp>
      <p:sp>
        <p:nvSpPr>
          <p:cNvPr id="5" name="Freeform 5"/>
          <p:cNvSpPr/>
          <p:nvPr/>
        </p:nvSpPr>
        <p:spPr>
          <a:xfrm>
            <a:off x="879868" y="9489287"/>
            <a:ext cx="2300703" cy="579198"/>
          </a:xfrm>
          <a:custGeom>
            <a:avLst/>
            <a:gdLst/>
            <a:ahLst/>
            <a:cxnLst/>
            <a:rect l="l" t="t" r="r" b="b"/>
            <a:pathLst>
              <a:path w="2300703" h="579198">
                <a:moveTo>
                  <a:pt x="0" y="0"/>
                </a:moveTo>
                <a:lnTo>
                  <a:pt x="2300703" y="0"/>
                </a:lnTo>
                <a:lnTo>
                  <a:pt x="2300703" y="579197"/>
                </a:lnTo>
                <a:lnTo>
                  <a:pt x="0" y="579197"/>
                </a:lnTo>
                <a:lnTo>
                  <a:pt x="0" y="0"/>
                </a:lnTo>
                <a:close/>
              </a:path>
            </a:pathLst>
          </a:custGeom>
          <a:blipFill>
            <a:blip r:embed="rId2"/>
            <a:stretch>
              <a:fillRect t="-74131" b="-74131"/>
            </a:stretch>
          </a:blipFill>
        </p:spPr>
        <p:txBody>
          <a:bodyPr/>
          <a:lstStyle/>
          <a:p>
            <a:endParaRPr lang="en-GB"/>
          </a:p>
        </p:txBody>
      </p:sp>
      <p:sp>
        <p:nvSpPr>
          <p:cNvPr id="6" name="TextBox 6"/>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Uniqua</a:t>
            </a:r>
            <a:r>
              <a:rPr lang="en-US" sz="4800" b="1" dirty="0">
                <a:solidFill>
                  <a:srgbClr val="323232"/>
                </a:solidFill>
                <a:latin typeface="Optima LT Pro" panose="020B0502050508020304" pitchFamily="34" charset="0"/>
                <a:ea typeface="Optima Bold"/>
                <a:cs typeface="Optima Bold"/>
                <a:sym typeface="Optima Bold"/>
              </a:rPr>
              <a:t> </a:t>
            </a:r>
          </a:p>
        </p:txBody>
      </p:sp>
      <p:sp>
        <p:nvSpPr>
          <p:cNvPr id="7" name="Freeform 7"/>
          <p:cNvSpPr/>
          <p:nvPr/>
        </p:nvSpPr>
        <p:spPr>
          <a:xfrm>
            <a:off x="876300" y="2182586"/>
            <a:ext cx="7294306" cy="5591317"/>
          </a:xfrm>
          <a:custGeom>
            <a:avLst/>
            <a:gdLst/>
            <a:ahLst/>
            <a:cxnLst/>
            <a:rect l="l" t="t" r="r" b="b"/>
            <a:pathLst>
              <a:path w="7294306" h="5591317">
                <a:moveTo>
                  <a:pt x="0" y="0"/>
                </a:moveTo>
                <a:lnTo>
                  <a:pt x="7294306" y="0"/>
                </a:lnTo>
                <a:lnTo>
                  <a:pt x="7294306" y="5591317"/>
                </a:lnTo>
                <a:lnTo>
                  <a:pt x="0" y="5591317"/>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9146975" y="1524399"/>
            <a:ext cx="8396918" cy="6681829"/>
          </a:xfrm>
          <a:prstGeom prst="rect">
            <a:avLst/>
          </a:prstGeom>
        </p:spPr>
        <p:txBody>
          <a:bodyPr lIns="0" tIns="0" rIns="0" bIns="0" rtlCol="0" anchor="t">
            <a:spAutoFit/>
          </a:bodyPr>
          <a:lstStyle/>
          <a:p>
            <a:pPr algn="l">
              <a:lnSpc>
                <a:spcPts val="3600"/>
              </a:lnSpc>
            </a:pPr>
            <a:r>
              <a:rPr lang="en-US" sz="2400" b="1" dirty="0">
                <a:solidFill>
                  <a:srgbClr val="00629B"/>
                </a:solidFill>
                <a:latin typeface="Gotham 1 Bold"/>
                <a:ea typeface="Gotham 1 Bold"/>
                <a:cs typeface="Gotham 1 Bold"/>
                <a:sym typeface="Gotham 1 Bold"/>
              </a:rPr>
              <a:t>Alle </a:t>
            </a:r>
            <a:r>
              <a:rPr lang="en-US" sz="2400" b="1" dirty="0" err="1">
                <a:solidFill>
                  <a:srgbClr val="00629B"/>
                </a:solidFill>
                <a:latin typeface="Gotham 1 Bold"/>
                <a:ea typeface="Gotham 1 Bold"/>
                <a:cs typeface="Gotham 1 Bold"/>
                <a:sym typeface="Gotham 1 Bold"/>
              </a:rPr>
              <a:t>kompetanceniveauer</a:t>
            </a:r>
            <a:endParaRPr lang="en-US" sz="2400" b="1" dirty="0">
              <a:solidFill>
                <a:srgbClr val="00629B"/>
              </a:solidFill>
              <a:latin typeface="Gotham 1 Bold"/>
              <a:ea typeface="Gotham 1 Bold"/>
              <a:cs typeface="Gotham 1 Bold"/>
              <a:sym typeface="Gotham 1 Bold"/>
            </a:endParaRPr>
          </a:p>
          <a:p>
            <a:pPr algn="l">
              <a:lnSpc>
                <a:spcPts val="3150"/>
              </a:lnSpc>
            </a:pPr>
            <a:r>
              <a:rPr lang="en-US" sz="2100" dirty="0">
                <a:solidFill>
                  <a:srgbClr val="323232"/>
                </a:solidFill>
                <a:latin typeface="Gotham 1"/>
                <a:ea typeface="Gotham 1"/>
                <a:cs typeface="Gotham 1"/>
                <a:sym typeface="Gotham 1"/>
              </a:rPr>
              <a:t>UNIQUA er </a:t>
            </a:r>
            <a:r>
              <a:rPr lang="en-US" sz="2100" dirty="0" err="1">
                <a:solidFill>
                  <a:srgbClr val="323232"/>
                </a:solidFill>
                <a:latin typeface="Gotham 1"/>
                <a:ea typeface="Gotham 1"/>
                <a:cs typeface="Gotham 1"/>
                <a:sym typeface="Gotham 1"/>
              </a:rPr>
              <a:t>ideel</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til</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både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trådgnist</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eksperter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og</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begyndere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Mens</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eksperter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bruger</a:t>
            </a:r>
            <a:r>
              <a:rPr lang="en-US" sz="2100" dirty="0">
                <a:solidFill>
                  <a:srgbClr val="323232"/>
                </a:solidFill>
                <a:latin typeface="Gotham 1"/>
                <a:ea typeface="Gotham 1"/>
                <a:cs typeface="Gotham 1"/>
                <a:sym typeface="Gotham 1"/>
              </a:rPr>
              <a:t> dens </a:t>
            </a:r>
            <a:r>
              <a:rPr lang="en-US" sz="2100" dirty="0" err="1">
                <a:solidFill>
                  <a:srgbClr val="323232"/>
                </a:solidFill>
                <a:latin typeface="Gotham 1"/>
                <a:ea typeface="Gotham 1"/>
                <a:cs typeface="Gotham 1"/>
                <a:sym typeface="Gotham 1"/>
              </a:rPr>
              <a:t>kraftfulde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funktionaliteter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kan</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begyndere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drage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fordel</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af</a:t>
            </a:r>
            <a:r>
              <a:rPr lang="en-US" sz="2100" dirty="0">
                <a:solidFill>
                  <a:srgbClr val="323232"/>
                </a:solidFill>
                <a:latin typeface="Gotham 1"/>
                <a:ea typeface="Gotham 1"/>
                <a:cs typeface="Gotham 1"/>
                <a:sym typeface="Gotham 1"/>
              </a:rPr>
              <a:t> dens </a:t>
            </a:r>
            <a:r>
              <a:rPr lang="en-US" sz="2100" dirty="0" err="1">
                <a:solidFill>
                  <a:srgbClr val="323232"/>
                </a:solidFill>
                <a:latin typeface="Gotham 1"/>
                <a:ea typeface="Gotham 1"/>
                <a:cs typeface="Gotham 1"/>
                <a:sym typeface="Gotham 1"/>
              </a:rPr>
              <a:t>brugervenlighed</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og</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korte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indlæringskurve</a:t>
            </a:r>
            <a:r>
              <a:rPr lang="en-US" sz="2100" dirty="0">
                <a:solidFill>
                  <a:srgbClr val="323232"/>
                </a:solidFill>
                <a:latin typeface="Gotham 1"/>
                <a:ea typeface="Gotham 1"/>
                <a:cs typeface="Gotham 1"/>
                <a:sym typeface="Gotham 1"/>
              </a:rPr>
              <a:t>.</a:t>
            </a:r>
          </a:p>
          <a:p>
            <a:pPr algn="l">
              <a:lnSpc>
                <a:spcPts val="3150"/>
              </a:lnSpc>
            </a:pPr>
            <a:endParaRPr lang="en-US" sz="2100" dirty="0">
              <a:solidFill>
                <a:srgbClr val="323232"/>
              </a:solidFill>
              <a:latin typeface="Gotham 1"/>
              <a:ea typeface="Gotham 1"/>
              <a:cs typeface="Gotham 1"/>
              <a:sym typeface="Gotham 1"/>
            </a:endParaRPr>
          </a:p>
          <a:p>
            <a:pPr algn="l">
              <a:lnSpc>
                <a:spcPts val="3600"/>
              </a:lnSpc>
            </a:pPr>
            <a:r>
              <a:rPr lang="en-US" sz="2400" b="1" dirty="0">
                <a:solidFill>
                  <a:srgbClr val="00629B"/>
                </a:solidFill>
                <a:latin typeface="Gotham 1 Bold"/>
                <a:ea typeface="Gotham 1 Bold"/>
                <a:cs typeface="Gotham 1 Bold"/>
                <a:sym typeface="Gotham 1 Bold"/>
              </a:rPr>
              <a:t>Alle </a:t>
            </a:r>
            <a:r>
              <a:rPr lang="en-US" sz="2400" b="1" dirty="0" err="1">
                <a:solidFill>
                  <a:srgbClr val="00629B"/>
                </a:solidFill>
                <a:latin typeface="Gotham 1 Bold"/>
                <a:ea typeface="Gotham 1 Bold"/>
                <a:cs typeface="Gotham 1 Bold"/>
                <a:sym typeface="Gotham 1 Bold"/>
              </a:rPr>
              <a:t>tilgange</a:t>
            </a:r>
            <a:endParaRPr lang="en-US" sz="2400" b="1" dirty="0">
              <a:solidFill>
                <a:srgbClr val="00629B"/>
              </a:solidFill>
              <a:latin typeface="Gotham 1 Bold"/>
              <a:ea typeface="Gotham 1 Bold"/>
              <a:cs typeface="Gotham 1 Bold"/>
              <a:sym typeface="Gotham 1 Bold"/>
            </a:endParaRPr>
          </a:p>
          <a:p>
            <a:pPr algn="l">
              <a:lnSpc>
                <a:spcPts val="3150"/>
              </a:lnSpc>
            </a:pPr>
            <a:r>
              <a:rPr lang="en-US" sz="2100" dirty="0">
                <a:solidFill>
                  <a:srgbClr val="323232"/>
                </a:solidFill>
                <a:latin typeface="Gotham 1"/>
                <a:ea typeface="Gotham 1"/>
                <a:cs typeface="Gotham 1"/>
                <a:sym typeface="Gotham 1"/>
              </a:rPr>
              <a:t>UNIQUA </a:t>
            </a:r>
            <a:r>
              <a:rPr lang="en-US" sz="2100" dirty="0" err="1">
                <a:solidFill>
                  <a:srgbClr val="323232"/>
                </a:solidFill>
                <a:latin typeface="Gotham 1"/>
                <a:ea typeface="Gotham 1"/>
                <a:cs typeface="Gotham 1"/>
                <a:sym typeface="Gotham 1"/>
              </a:rPr>
              <a:t>fungerer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som</a:t>
            </a:r>
            <a:r>
              <a:rPr lang="en-US" sz="2100" dirty="0">
                <a:solidFill>
                  <a:srgbClr val="323232"/>
                </a:solidFill>
                <a:latin typeface="Gotham 1"/>
                <a:ea typeface="Gotham 1"/>
                <a:cs typeface="Gotham 1"/>
                <a:sym typeface="Gotham 1"/>
              </a:rPr>
              <a:t> du </a:t>
            </a:r>
            <a:r>
              <a:rPr lang="en-US" sz="2100" dirty="0" err="1">
                <a:solidFill>
                  <a:srgbClr val="323232"/>
                </a:solidFill>
                <a:latin typeface="Gotham 1"/>
                <a:ea typeface="Gotham 1"/>
                <a:cs typeface="Gotham 1"/>
                <a:sym typeface="Gotham 1"/>
              </a:rPr>
              <a:t>ønsker</a:t>
            </a:r>
            <a:r>
              <a:rPr lang="en-US" sz="2100" dirty="0">
                <a:solidFill>
                  <a:srgbClr val="323232"/>
                </a:solidFill>
                <a:latin typeface="Gotham 1"/>
                <a:ea typeface="Gotham 1"/>
                <a:cs typeface="Gotham 1"/>
                <a:sym typeface="Gotham 1"/>
              </a:rPr>
              <a:t> at </a:t>
            </a:r>
            <a:r>
              <a:rPr lang="en-US" sz="2100" dirty="0" err="1">
                <a:solidFill>
                  <a:srgbClr val="323232"/>
                </a:solidFill>
                <a:latin typeface="Gotham 1"/>
                <a:ea typeface="Gotham 1"/>
                <a:cs typeface="Gotham 1"/>
                <a:sym typeface="Gotham 1"/>
              </a:rPr>
              <a:t>arbejde</a:t>
            </a:r>
            <a:r>
              <a:rPr lang="en-US" sz="2100" dirty="0">
                <a:solidFill>
                  <a:srgbClr val="323232"/>
                </a:solidFill>
                <a:latin typeface="Gotham 1"/>
                <a:ea typeface="Gotham 1"/>
                <a:cs typeface="Gotham 1"/>
                <a:sym typeface="Gotham 1"/>
              </a:rPr>
              <a:t>. Styr </a:t>
            </a:r>
            <a:r>
              <a:rPr lang="en-US" sz="2100" dirty="0" err="1">
                <a:solidFill>
                  <a:srgbClr val="323232"/>
                </a:solidFill>
                <a:latin typeface="Gotham 1"/>
                <a:ea typeface="Gotham 1"/>
                <a:cs typeface="Gotham 1"/>
                <a:sym typeface="Gotham 1"/>
              </a:rPr>
              <a:t>detaljerne</a:t>
            </a:r>
            <a:r>
              <a:rPr lang="en-US" sz="2100" dirty="0">
                <a:solidFill>
                  <a:srgbClr val="323232"/>
                </a:solidFill>
                <a:latin typeface="Gotham 1"/>
                <a:ea typeface="Gotham 1"/>
                <a:cs typeface="Gotham 1"/>
                <a:sym typeface="Gotham 1"/>
              </a:rPr>
              <a:t> i </a:t>
            </a:r>
            <a:r>
              <a:rPr lang="en-US" sz="2100" dirty="0" err="1">
                <a:solidFill>
                  <a:srgbClr val="323232"/>
                </a:solidFill>
                <a:latin typeface="Gotham 1"/>
                <a:ea typeface="Gotham 1"/>
                <a:cs typeface="Gotham 1"/>
                <a:sym typeface="Gotham 1"/>
              </a:rPr>
              <a:t>sekventiel</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programmering</a:t>
            </a:r>
            <a:r>
              <a:rPr lang="en-US" sz="2100" dirty="0">
                <a:solidFill>
                  <a:srgbClr val="323232"/>
                </a:solidFill>
                <a:latin typeface="Gotham 1"/>
                <a:ea typeface="Gotham 1"/>
                <a:cs typeface="Gotham 1"/>
                <a:sym typeface="Gotham 1"/>
              </a:rPr>
              <a:t> med </a:t>
            </a:r>
            <a:r>
              <a:rPr lang="en-US" sz="2100" dirty="0" err="1">
                <a:solidFill>
                  <a:srgbClr val="323232"/>
                </a:solidFill>
                <a:latin typeface="Gotham 1"/>
                <a:ea typeface="Gotham 1"/>
                <a:cs typeface="Gotham 1"/>
                <a:sym typeface="Gotham 1"/>
              </a:rPr>
              <a:t>en</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opdateret</a:t>
            </a:r>
            <a:r>
              <a:rPr lang="en-US" sz="2100" dirty="0">
                <a:solidFill>
                  <a:srgbClr val="323232"/>
                </a:solidFill>
                <a:latin typeface="Gotham 1"/>
                <a:ea typeface="Gotham 1"/>
                <a:cs typeface="Gotham 1"/>
                <a:sym typeface="Gotham 1"/>
              </a:rPr>
              <a:t> ISO-</a:t>
            </a:r>
            <a:r>
              <a:rPr lang="en-US" sz="2100" dirty="0" err="1">
                <a:solidFill>
                  <a:srgbClr val="323232"/>
                </a:solidFill>
                <a:latin typeface="Gotham 1"/>
                <a:ea typeface="Gotham 1"/>
                <a:cs typeface="Gotham 1"/>
                <a:sym typeface="Gotham 1"/>
              </a:rPr>
              <a:t>baseret</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funktionalitet</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eller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udnyt</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fleksibiliteten</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ved</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objektorienteret</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programmering</a:t>
            </a:r>
            <a:r>
              <a:rPr lang="en-US" sz="2100" dirty="0">
                <a:solidFill>
                  <a:srgbClr val="323232"/>
                </a:solidFill>
                <a:latin typeface="Gotham 1"/>
                <a:ea typeface="Gotham 1"/>
                <a:cs typeface="Gotham 1"/>
                <a:sym typeface="Gotham 1"/>
              </a:rPr>
              <a:t>.</a:t>
            </a:r>
          </a:p>
          <a:p>
            <a:pPr algn="l">
              <a:lnSpc>
                <a:spcPts val="3150"/>
              </a:lnSpc>
            </a:pPr>
            <a:endParaRPr lang="en-US" sz="2100" dirty="0">
              <a:solidFill>
                <a:srgbClr val="323232"/>
              </a:solidFill>
              <a:latin typeface="Gotham 1"/>
              <a:ea typeface="Gotham 1"/>
              <a:cs typeface="Gotham 1"/>
              <a:sym typeface="Gotham 1"/>
            </a:endParaRPr>
          </a:p>
          <a:p>
            <a:pPr algn="l">
              <a:lnSpc>
                <a:spcPts val="3600"/>
              </a:lnSpc>
            </a:pPr>
            <a:r>
              <a:rPr lang="en-US" sz="2400" b="1" dirty="0">
                <a:solidFill>
                  <a:srgbClr val="00629B"/>
                </a:solidFill>
                <a:latin typeface="Gotham 1 Bold"/>
                <a:ea typeface="Gotham 1 Bold"/>
                <a:cs typeface="Gotham 1 Bold"/>
                <a:sym typeface="Gotham 1 Bold"/>
              </a:rPr>
              <a:t>Alle </a:t>
            </a:r>
            <a:r>
              <a:rPr lang="en-US" sz="2400" b="1" dirty="0" err="1">
                <a:solidFill>
                  <a:srgbClr val="00629B"/>
                </a:solidFill>
                <a:latin typeface="Gotham 1 Bold"/>
                <a:ea typeface="Gotham 1 Bold"/>
                <a:cs typeface="Gotham 1 Bold"/>
                <a:sym typeface="Gotham 1 Bold"/>
              </a:rPr>
              <a:t>brugere</a:t>
            </a:r>
            <a:endParaRPr lang="en-US" sz="2400" b="1" dirty="0">
              <a:solidFill>
                <a:srgbClr val="00629B"/>
              </a:solidFill>
              <a:latin typeface="Gotham 1 Bold"/>
              <a:ea typeface="Gotham 1 Bold"/>
              <a:cs typeface="Gotham 1 Bold"/>
              <a:sym typeface="Gotham 1 Bold"/>
            </a:endParaRPr>
          </a:p>
          <a:p>
            <a:pPr algn="l">
              <a:lnSpc>
                <a:spcPts val="3150"/>
              </a:lnSpc>
            </a:pPr>
            <a:r>
              <a:rPr lang="en-US" sz="2100" dirty="0" err="1">
                <a:solidFill>
                  <a:srgbClr val="323232"/>
                </a:solidFill>
                <a:latin typeface="Gotham 1"/>
                <a:ea typeface="Gotham 1"/>
                <a:cs typeface="Gotham 1"/>
                <a:sym typeface="Gotham 1"/>
              </a:rPr>
              <a:t>Arbejd</a:t>
            </a:r>
            <a:r>
              <a:rPr lang="en-US" sz="2100" dirty="0">
                <a:solidFill>
                  <a:srgbClr val="323232"/>
                </a:solidFill>
                <a:latin typeface="Gotham 1"/>
                <a:ea typeface="Gotham 1"/>
                <a:cs typeface="Gotham 1"/>
                <a:sym typeface="Gotham 1"/>
              </a:rPr>
              <a:t> offline </a:t>
            </a:r>
            <a:r>
              <a:rPr lang="en-US" sz="2100" dirty="0" err="1">
                <a:solidFill>
                  <a:srgbClr val="323232"/>
                </a:solidFill>
                <a:latin typeface="Gotham 1"/>
                <a:ea typeface="Gotham 1"/>
                <a:cs typeface="Gotham 1"/>
                <a:sym typeface="Gotham 1"/>
              </a:rPr>
              <a:t>eller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ved</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maskinen</a:t>
            </a:r>
            <a:r>
              <a:rPr lang="en-US" sz="2100" dirty="0">
                <a:solidFill>
                  <a:srgbClr val="323232"/>
                </a:solidFill>
                <a:latin typeface="Gotham 1"/>
                <a:ea typeface="Gotham 1"/>
                <a:cs typeface="Gotham 1"/>
                <a:sym typeface="Gotham 1"/>
              </a:rPr>
              <a:t>. UNIQUA </a:t>
            </a:r>
            <a:r>
              <a:rPr lang="en-US" sz="2100" dirty="0" err="1">
                <a:solidFill>
                  <a:srgbClr val="323232"/>
                </a:solidFill>
                <a:latin typeface="Gotham 1"/>
                <a:ea typeface="Gotham 1"/>
                <a:cs typeface="Gotham 1"/>
                <a:sym typeface="Gotham 1"/>
              </a:rPr>
              <a:t>sikrer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kompatibilitet</a:t>
            </a:r>
            <a:r>
              <a:rPr lang="en-US" sz="2100" dirty="0">
                <a:solidFill>
                  <a:srgbClr val="323232"/>
                </a:solidFill>
                <a:latin typeface="Gotham 1"/>
                <a:ea typeface="Gotham 1"/>
                <a:cs typeface="Gotham 1"/>
                <a:sym typeface="Gotham 1"/>
              </a:rPr>
              <a:t> med </a:t>
            </a:r>
            <a:r>
              <a:rPr lang="en-US" sz="2100" dirty="0" err="1">
                <a:solidFill>
                  <a:srgbClr val="323232"/>
                </a:solidFill>
                <a:latin typeface="Gotham 1"/>
                <a:ea typeface="Gotham 1"/>
                <a:cs typeface="Gotham 1"/>
                <a:sym typeface="Gotham 1"/>
              </a:rPr>
              <a:t>større</a:t>
            </a:r>
            <a:r>
              <a:rPr lang="en-US" sz="2100" dirty="0">
                <a:solidFill>
                  <a:srgbClr val="323232"/>
                </a:solidFill>
                <a:latin typeface="Gotham 1"/>
                <a:ea typeface="Gotham 1"/>
                <a:cs typeface="Gotham 1"/>
                <a:sym typeface="Gotham 1"/>
              </a:rPr>
              <a:t> CAD/CAM-programmer </a:t>
            </a:r>
            <a:r>
              <a:rPr lang="en-US" sz="2100" dirty="0" err="1">
                <a:solidFill>
                  <a:srgbClr val="323232"/>
                </a:solidFill>
                <a:latin typeface="Gotham 1"/>
                <a:ea typeface="Gotham 1"/>
                <a:cs typeface="Gotham 1"/>
                <a:sym typeface="Gotham 1"/>
              </a:rPr>
              <a:t>og</a:t>
            </a:r>
            <a:r>
              <a:rPr lang="en-US" sz="2100" dirty="0">
                <a:solidFill>
                  <a:srgbClr val="323232"/>
                </a:solidFill>
                <a:latin typeface="Gotham 1"/>
                <a:ea typeface="Gotham 1"/>
                <a:cs typeface="Gotham 1"/>
                <a:sym typeface="Gotham 1"/>
              </a:rPr>
              <a:t> giver </a:t>
            </a:r>
            <a:r>
              <a:rPr lang="en-US" sz="2100" dirty="0" err="1">
                <a:solidFill>
                  <a:srgbClr val="323232"/>
                </a:solidFill>
                <a:latin typeface="Gotham 1"/>
                <a:ea typeface="Gotham 1"/>
                <a:cs typeface="Gotham 1"/>
                <a:sym typeface="Gotham 1"/>
              </a:rPr>
              <a:t>også</a:t>
            </a:r>
            <a:r>
              <a:rPr lang="en-US" sz="2100" dirty="0">
                <a:solidFill>
                  <a:srgbClr val="323232"/>
                </a:solidFill>
                <a:latin typeface="Gotham 1"/>
                <a:ea typeface="Gotham 1"/>
                <a:cs typeface="Gotham 1"/>
                <a:sym typeface="Gotham 1"/>
              </a:rPr>
              <a:t> et </a:t>
            </a:r>
            <a:r>
              <a:rPr lang="en-US" sz="2100" dirty="0" err="1">
                <a:solidFill>
                  <a:srgbClr val="323232"/>
                </a:solidFill>
                <a:latin typeface="Gotham 1"/>
                <a:ea typeface="Gotham 1"/>
                <a:cs typeface="Gotham 1"/>
                <a:sym typeface="Gotham 1"/>
              </a:rPr>
              <a:t>kraftfuldt</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grafisk</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værktøj</a:t>
            </a:r>
            <a:r>
              <a:rPr lang="en-US" sz="2100" dirty="0">
                <a:solidFill>
                  <a:srgbClr val="323232"/>
                </a:solidFill>
                <a:latin typeface="Gotham 1"/>
                <a:ea typeface="Gotham 1"/>
                <a:cs typeface="Gotham 1"/>
                <a:sym typeface="Gotham 1"/>
              </a:rPr>
              <a:t> med </a:t>
            </a:r>
            <a:r>
              <a:rPr lang="en-US" sz="2100" dirty="0" err="1">
                <a:solidFill>
                  <a:srgbClr val="323232"/>
                </a:solidFill>
                <a:latin typeface="Gotham 1"/>
                <a:ea typeface="Gotham 1"/>
                <a:cs typeface="Gotham 1"/>
                <a:sym typeface="Gotham 1"/>
              </a:rPr>
              <a:t>integreret</a:t>
            </a:r>
            <a:r>
              <a:rPr lang="en-US" sz="2100" dirty="0">
                <a:solidFill>
                  <a:srgbClr val="323232"/>
                </a:solidFill>
                <a:latin typeface="Gotham 1"/>
                <a:ea typeface="Gotham 1"/>
                <a:cs typeface="Gotham 1"/>
                <a:sym typeface="Gotham 1"/>
              </a:rPr>
              <a:t> CAM.</a:t>
            </a:r>
          </a:p>
        </p:txBody>
      </p:sp>
      <p:sp>
        <p:nvSpPr>
          <p:cNvPr id="9" name="Freeform 9"/>
          <p:cNvSpPr/>
          <p:nvPr/>
        </p:nvSpPr>
        <p:spPr>
          <a:xfrm>
            <a:off x="876300" y="6963208"/>
            <a:ext cx="2737054" cy="1786864"/>
          </a:xfrm>
          <a:custGeom>
            <a:avLst/>
            <a:gdLst/>
            <a:ahLst/>
            <a:cxnLst/>
            <a:rect l="l" t="t" r="r" b="b"/>
            <a:pathLst>
              <a:path w="2737054" h="1786864">
                <a:moveTo>
                  <a:pt x="0" y="0"/>
                </a:moveTo>
                <a:lnTo>
                  <a:pt x="2737054" y="0"/>
                </a:lnTo>
                <a:lnTo>
                  <a:pt x="2737054" y="1786865"/>
                </a:lnTo>
                <a:lnTo>
                  <a:pt x="0" y="1786865"/>
                </a:lnTo>
                <a:lnTo>
                  <a:pt x="0" y="0"/>
                </a:lnTo>
                <a:close/>
              </a:path>
            </a:pathLst>
          </a:custGeom>
          <a:blipFill>
            <a:blip r:embed="rId4"/>
            <a:stretch>
              <a:fillRect l="-218" r="-218"/>
            </a:stretch>
          </a:blipFill>
        </p:spPr>
        <p:txBody>
          <a:bodyPr/>
          <a:lstStyle/>
          <a:p>
            <a:endParaRPr lang="en-GB"/>
          </a:p>
        </p:txBody>
      </p:sp>
      <p:grpSp>
        <p:nvGrpSpPr>
          <p:cNvPr id="10" name="Group 10"/>
          <p:cNvGrpSpPr/>
          <p:nvPr/>
        </p:nvGrpSpPr>
        <p:grpSpPr>
          <a:xfrm>
            <a:off x="17406546" y="9693061"/>
            <a:ext cx="456538" cy="45653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2" name="TextBox 12"/>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3" name="Group 13"/>
          <p:cNvGrpSpPr/>
          <p:nvPr/>
        </p:nvGrpSpPr>
        <p:grpSpPr>
          <a:xfrm>
            <a:off x="17112326" y="9464973"/>
            <a:ext cx="603512" cy="603512"/>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5" name="TextBox 15"/>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a:t>
              </a:r>
            </a:p>
          </p:txBody>
        </p:sp>
      </p:gr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252657"/>
            <a:ext cx="18288000" cy="6563918"/>
            <a:chOff x="0" y="0"/>
            <a:chExt cx="24384000" cy="8751890"/>
          </a:xfrm>
        </p:grpSpPr>
        <p:grpSp>
          <p:nvGrpSpPr>
            <p:cNvPr id="3" name="Group 3"/>
            <p:cNvGrpSpPr/>
            <p:nvPr/>
          </p:nvGrpSpPr>
          <p:grpSpPr>
            <a:xfrm>
              <a:off x="15735300" y="0"/>
              <a:ext cx="8648700" cy="8751890"/>
              <a:chOff x="0" y="0"/>
              <a:chExt cx="8648700" cy="8751890"/>
            </a:xfrm>
          </p:grpSpPr>
          <p:sp>
            <p:nvSpPr>
              <p:cNvPr id="4" name="Freeform 4"/>
              <p:cNvSpPr/>
              <p:nvPr/>
            </p:nvSpPr>
            <p:spPr>
              <a:xfrm>
                <a:off x="0" y="0"/>
                <a:ext cx="8648700" cy="8751951"/>
              </a:xfrm>
              <a:custGeom>
                <a:avLst/>
                <a:gdLst/>
                <a:ahLst/>
                <a:cxnLst/>
                <a:rect l="l" t="t" r="r" b="b"/>
                <a:pathLst>
                  <a:path w="8648700" h="8751951">
                    <a:moveTo>
                      <a:pt x="0" y="0"/>
                    </a:moveTo>
                    <a:lnTo>
                      <a:pt x="8648700" y="0"/>
                    </a:lnTo>
                    <a:lnTo>
                      <a:pt x="8648700" y="8751951"/>
                    </a:lnTo>
                    <a:lnTo>
                      <a:pt x="0" y="8751951"/>
                    </a:lnTo>
                    <a:close/>
                  </a:path>
                </a:pathLst>
              </a:custGeom>
              <a:solidFill>
                <a:srgbClr val="D8EFD6"/>
              </a:solidFill>
            </p:spPr>
            <p:txBody>
              <a:bodyPr/>
              <a:lstStyle/>
              <a:p>
                <a:endParaRPr lang="en-GB"/>
              </a:p>
            </p:txBody>
          </p:sp>
        </p:grpSp>
        <p:grpSp>
          <p:nvGrpSpPr>
            <p:cNvPr id="5" name="Group 5"/>
            <p:cNvGrpSpPr/>
            <p:nvPr/>
          </p:nvGrpSpPr>
          <p:grpSpPr>
            <a:xfrm>
              <a:off x="8639174" y="4375154"/>
              <a:ext cx="7099302" cy="4371324"/>
              <a:chOff x="0" y="0"/>
              <a:chExt cx="7099302" cy="4371324"/>
            </a:xfrm>
          </p:grpSpPr>
          <p:sp>
            <p:nvSpPr>
              <p:cNvPr id="6" name="Freeform 6"/>
              <p:cNvSpPr/>
              <p:nvPr/>
            </p:nvSpPr>
            <p:spPr>
              <a:xfrm>
                <a:off x="0" y="0"/>
                <a:ext cx="7099300" cy="4371340"/>
              </a:xfrm>
              <a:custGeom>
                <a:avLst/>
                <a:gdLst/>
                <a:ahLst/>
                <a:cxnLst/>
                <a:rect l="l" t="t" r="r" b="b"/>
                <a:pathLst>
                  <a:path w="7099300" h="4371340">
                    <a:moveTo>
                      <a:pt x="0" y="0"/>
                    </a:moveTo>
                    <a:lnTo>
                      <a:pt x="7099300" y="0"/>
                    </a:lnTo>
                    <a:lnTo>
                      <a:pt x="7099300" y="4371340"/>
                    </a:lnTo>
                    <a:lnTo>
                      <a:pt x="0" y="4371340"/>
                    </a:lnTo>
                    <a:close/>
                  </a:path>
                </a:pathLst>
              </a:custGeom>
              <a:solidFill>
                <a:srgbClr val="D8EFD6"/>
              </a:solidFill>
            </p:spPr>
            <p:txBody>
              <a:bodyPr/>
              <a:lstStyle/>
              <a:p>
                <a:endParaRPr lang="en-GB"/>
              </a:p>
            </p:txBody>
          </p:sp>
        </p:grpSp>
        <p:grpSp>
          <p:nvGrpSpPr>
            <p:cNvPr id="7" name="Group 7"/>
            <p:cNvGrpSpPr/>
            <p:nvPr/>
          </p:nvGrpSpPr>
          <p:grpSpPr>
            <a:xfrm>
              <a:off x="8448676" y="3830"/>
              <a:ext cx="7285040" cy="4371322"/>
              <a:chOff x="0" y="0"/>
              <a:chExt cx="7285040" cy="4371322"/>
            </a:xfrm>
          </p:grpSpPr>
          <p:sp>
            <p:nvSpPr>
              <p:cNvPr id="8" name="Freeform 8"/>
              <p:cNvSpPr/>
              <p:nvPr/>
            </p:nvSpPr>
            <p:spPr>
              <a:xfrm>
                <a:off x="0" y="0"/>
                <a:ext cx="7285101" cy="4371340"/>
              </a:xfrm>
              <a:custGeom>
                <a:avLst/>
                <a:gdLst/>
                <a:ahLst/>
                <a:cxnLst/>
                <a:rect l="l" t="t" r="r" b="b"/>
                <a:pathLst>
                  <a:path w="7285101" h="4371340">
                    <a:moveTo>
                      <a:pt x="0" y="0"/>
                    </a:moveTo>
                    <a:lnTo>
                      <a:pt x="7285101" y="0"/>
                    </a:lnTo>
                    <a:lnTo>
                      <a:pt x="7285101" y="4371340"/>
                    </a:lnTo>
                    <a:lnTo>
                      <a:pt x="0" y="4371340"/>
                    </a:lnTo>
                    <a:close/>
                  </a:path>
                </a:pathLst>
              </a:custGeom>
              <a:solidFill>
                <a:srgbClr val="B8E5FF"/>
              </a:solidFill>
            </p:spPr>
            <p:txBody>
              <a:bodyPr/>
              <a:lstStyle/>
              <a:p>
                <a:endParaRPr lang="en-GB"/>
              </a:p>
            </p:txBody>
          </p:sp>
        </p:grpSp>
        <p:grpSp>
          <p:nvGrpSpPr>
            <p:cNvPr id="9" name="Group 9"/>
            <p:cNvGrpSpPr/>
            <p:nvPr/>
          </p:nvGrpSpPr>
          <p:grpSpPr>
            <a:xfrm>
              <a:off x="0" y="3830"/>
              <a:ext cx="8648700" cy="8748060"/>
              <a:chOff x="0" y="0"/>
              <a:chExt cx="8648700" cy="8748060"/>
            </a:xfrm>
          </p:grpSpPr>
          <p:sp>
            <p:nvSpPr>
              <p:cNvPr id="10" name="Freeform 10"/>
              <p:cNvSpPr/>
              <p:nvPr/>
            </p:nvSpPr>
            <p:spPr>
              <a:xfrm>
                <a:off x="0" y="0"/>
                <a:ext cx="8648700" cy="8748014"/>
              </a:xfrm>
              <a:custGeom>
                <a:avLst/>
                <a:gdLst/>
                <a:ahLst/>
                <a:cxnLst/>
                <a:rect l="l" t="t" r="r" b="b"/>
                <a:pathLst>
                  <a:path w="8648700" h="8748014">
                    <a:moveTo>
                      <a:pt x="0" y="0"/>
                    </a:moveTo>
                    <a:lnTo>
                      <a:pt x="8648700" y="0"/>
                    </a:lnTo>
                    <a:lnTo>
                      <a:pt x="8648700" y="8748014"/>
                    </a:lnTo>
                    <a:lnTo>
                      <a:pt x="0" y="8748014"/>
                    </a:lnTo>
                    <a:close/>
                  </a:path>
                </a:pathLst>
              </a:custGeom>
              <a:solidFill>
                <a:srgbClr val="B8E5FF"/>
              </a:solidFill>
            </p:spPr>
            <p:txBody>
              <a:bodyPr/>
              <a:lstStyle/>
              <a:p>
                <a:endParaRPr lang="en-GB"/>
              </a:p>
            </p:txBody>
          </p:sp>
        </p:grpSp>
        <p:sp>
          <p:nvSpPr>
            <p:cNvPr id="11" name="TextBox 11"/>
            <p:cNvSpPr txBox="1"/>
            <p:nvPr/>
          </p:nvSpPr>
          <p:spPr>
            <a:xfrm>
              <a:off x="1173162" y="-38100"/>
              <a:ext cx="7085016" cy="8789972"/>
            </a:xfrm>
            <a:prstGeom prst="rect">
              <a:avLst/>
            </a:prstGeom>
          </p:spPr>
          <p:txBody>
            <a:bodyPr lIns="0" tIns="0" rIns="0" bIns="0" rtlCol="0" anchor="t">
              <a:spAutoFit/>
            </a:bodyPr>
            <a:lstStyle/>
            <a:p>
              <a:pPr algn="l">
                <a:lnSpc>
                  <a:spcPts val="1980"/>
                </a:lnSpc>
              </a:pPr>
              <a:r>
                <a:rPr lang="en-US" sz="1650">
                  <a:solidFill>
                    <a:srgbClr val="323232"/>
                  </a:solidFill>
                  <a:latin typeface="Arial"/>
                  <a:ea typeface="Arial"/>
                  <a:cs typeface="Arial"/>
                  <a:sym typeface="Arial"/>
                </a:rPr>
                <a:t>N10 G11 (SEQ,Geo 3,E1,H25.);</a:t>
              </a:r>
            </a:p>
            <a:p>
              <a:pPr algn="l">
                <a:lnSpc>
                  <a:spcPts val="1980"/>
                </a:lnSpc>
              </a:pPr>
              <a:r>
                <a:rPr lang="en-US" sz="1650">
                  <a:solidFill>
                    <a:srgbClr val="323232"/>
                  </a:solidFill>
                  <a:latin typeface="Arial"/>
                  <a:ea typeface="Arial"/>
                  <a:cs typeface="Arial"/>
                  <a:sym typeface="Arial"/>
                </a:rPr>
                <a:t>N20 G21;</a:t>
              </a:r>
            </a:p>
            <a:p>
              <a:pPr algn="l">
                <a:lnSpc>
                  <a:spcPts val="1980"/>
                </a:lnSpc>
              </a:pPr>
              <a:r>
                <a:rPr lang="en-US" sz="1650">
                  <a:solidFill>
                    <a:srgbClr val="323232"/>
                  </a:solidFill>
                  <a:latin typeface="Arial"/>
                  <a:ea typeface="Arial"/>
                  <a:cs typeface="Arial"/>
                  <a:sym typeface="Arial"/>
                </a:rPr>
                <a:t>N30 G10 P16 R0.;</a:t>
              </a:r>
            </a:p>
            <a:p>
              <a:pPr algn="l">
                <a:lnSpc>
                  <a:spcPts val="1980"/>
                </a:lnSpc>
              </a:pPr>
              <a:r>
                <a:rPr lang="en-US" sz="1650">
                  <a:solidFill>
                    <a:srgbClr val="323232"/>
                  </a:solidFill>
                  <a:latin typeface="Arial"/>
                  <a:ea typeface="Arial"/>
                  <a:cs typeface="Arial"/>
                  <a:sym typeface="Arial"/>
                </a:rPr>
                <a:t>N40 H25.;</a:t>
              </a:r>
            </a:p>
            <a:p>
              <a:pPr algn="l">
                <a:lnSpc>
                  <a:spcPts val="1980"/>
                </a:lnSpc>
              </a:pPr>
              <a:r>
                <a:rPr lang="en-US" sz="1650">
                  <a:solidFill>
                    <a:srgbClr val="323232"/>
                  </a:solidFill>
                  <a:latin typeface="Arial"/>
                  <a:ea typeface="Arial"/>
                  <a:cs typeface="Arial"/>
                  <a:sym typeface="Arial"/>
                </a:rPr>
                <a:t>N50 S1;</a:t>
              </a:r>
            </a:p>
            <a:p>
              <a:pPr algn="l">
                <a:lnSpc>
                  <a:spcPts val="1980"/>
                </a:lnSpc>
              </a:pPr>
              <a:r>
                <a:rPr lang="en-US" sz="1650">
                  <a:solidFill>
                    <a:srgbClr val="323232"/>
                  </a:solidFill>
                  <a:latin typeface="Arial"/>
                  <a:ea typeface="Arial"/>
                  <a:cs typeface="Arial"/>
                  <a:sym typeface="Arial"/>
                </a:rPr>
                <a:t>N60 G90;</a:t>
              </a:r>
            </a:p>
            <a:p>
              <a:pPr algn="l">
                <a:lnSpc>
                  <a:spcPts val="1980"/>
                </a:lnSpc>
              </a:pPr>
              <a:r>
                <a:rPr lang="en-US" sz="1650">
                  <a:solidFill>
                    <a:srgbClr val="323232"/>
                  </a:solidFill>
                  <a:latin typeface="Arial"/>
                  <a:ea typeface="Arial"/>
                  <a:cs typeface="Arial"/>
                  <a:sym typeface="Arial"/>
                </a:rPr>
                <a:t>N70 G00 X-0.024 Y-0.067;</a:t>
              </a:r>
            </a:p>
            <a:p>
              <a:pPr algn="l">
                <a:lnSpc>
                  <a:spcPts val="1980"/>
                </a:lnSpc>
              </a:pPr>
              <a:r>
                <a:rPr lang="en-US" sz="1650">
                  <a:solidFill>
                    <a:srgbClr val="323232"/>
                  </a:solidFill>
                  <a:latin typeface="Arial"/>
                  <a:ea typeface="Arial"/>
                  <a:cs typeface="Arial"/>
                  <a:sym typeface="Arial"/>
                </a:rPr>
                <a:t>N80 M34;</a:t>
              </a:r>
            </a:p>
            <a:p>
              <a:pPr algn="l">
                <a:lnSpc>
                  <a:spcPts val="1980"/>
                </a:lnSpc>
              </a:pPr>
              <a:r>
                <a:rPr lang="en-US" sz="1650">
                  <a:solidFill>
                    <a:srgbClr val="323232"/>
                  </a:solidFill>
                  <a:latin typeface="Arial"/>
                  <a:ea typeface="Arial"/>
                  <a:cs typeface="Arial"/>
                  <a:sym typeface="Arial"/>
                </a:rPr>
                <a:t>N90 M60;</a:t>
              </a:r>
            </a:p>
            <a:p>
              <a:pPr algn="l">
                <a:lnSpc>
                  <a:spcPts val="1980"/>
                </a:lnSpc>
              </a:pPr>
              <a:r>
                <a:rPr lang="en-US" sz="1650">
                  <a:solidFill>
                    <a:srgbClr val="323232"/>
                  </a:solidFill>
                  <a:latin typeface="Arial"/>
                  <a:ea typeface="Arial"/>
                  <a:cs typeface="Arial"/>
                  <a:sym typeface="Arial"/>
                </a:rPr>
                <a:t>N100 G92 X0 Y0 J0. I25.;</a:t>
              </a:r>
            </a:p>
          </p:txBody>
        </p:sp>
        <p:sp>
          <p:nvSpPr>
            <p:cNvPr id="12" name="Freeform 12"/>
            <p:cNvSpPr/>
            <p:nvPr/>
          </p:nvSpPr>
          <p:spPr>
            <a:xfrm>
              <a:off x="16129000" y="0"/>
              <a:ext cx="7086600" cy="4717432"/>
            </a:xfrm>
            <a:custGeom>
              <a:avLst/>
              <a:gdLst/>
              <a:ahLst/>
              <a:cxnLst/>
              <a:rect l="l" t="t" r="r" b="b"/>
              <a:pathLst>
                <a:path w="7086600" h="4717432">
                  <a:moveTo>
                    <a:pt x="0" y="0"/>
                  </a:moveTo>
                  <a:lnTo>
                    <a:pt x="7086600" y="0"/>
                  </a:lnTo>
                  <a:lnTo>
                    <a:pt x="7086600" y="4717432"/>
                  </a:lnTo>
                  <a:lnTo>
                    <a:pt x="0" y="4717432"/>
                  </a:lnTo>
                  <a:lnTo>
                    <a:pt x="0" y="0"/>
                  </a:lnTo>
                  <a:close/>
                </a:path>
              </a:pathLst>
            </a:custGeom>
            <a:blipFill>
              <a:blip r:embed="rId2"/>
              <a:stretch>
                <a:fillRect b="-9098"/>
              </a:stretch>
            </a:blipFill>
          </p:spPr>
          <p:txBody>
            <a:bodyPr/>
            <a:lstStyle/>
            <a:p>
              <a:endParaRPr lang="en-GB"/>
            </a:p>
          </p:txBody>
        </p:sp>
        <p:sp>
          <p:nvSpPr>
            <p:cNvPr id="13" name="Freeform 13"/>
            <p:cNvSpPr/>
            <p:nvPr/>
          </p:nvSpPr>
          <p:spPr>
            <a:xfrm>
              <a:off x="19440940" y="5085832"/>
              <a:ext cx="3748510" cy="3645910"/>
            </a:xfrm>
            <a:custGeom>
              <a:avLst/>
              <a:gdLst/>
              <a:ahLst/>
              <a:cxnLst/>
              <a:rect l="l" t="t" r="r" b="b"/>
              <a:pathLst>
                <a:path w="3748510" h="3645910">
                  <a:moveTo>
                    <a:pt x="0" y="0"/>
                  </a:moveTo>
                  <a:lnTo>
                    <a:pt x="3748510" y="0"/>
                  </a:lnTo>
                  <a:lnTo>
                    <a:pt x="3748510" y="3645910"/>
                  </a:lnTo>
                  <a:lnTo>
                    <a:pt x="0" y="3645910"/>
                  </a:lnTo>
                  <a:lnTo>
                    <a:pt x="0" y="0"/>
                  </a:lnTo>
                  <a:close/>
                </a:path>
              </a:pathLst>
            </a:custGeom>
            <a:blipFill>
              <a:blip r:embed="rId3"/>
              <a:stretch>
                <a:fillRect l="-33637" t="-5391" r="-67854" b="-12919"/>
              </a:stretch>
            </a:blipFill>
          </p:spPr>
          <p:txBody>
            <a:bodyPr/>
            <a:lstStyle/>
            <a:p>
              <a:endParaRPr lang="en-GB"/>
            </a:p>
          </p:txBody>
        </p:sp>
        <p:sp>
          <p:nvSpPr>
            <p:cNvPr id="14" name="TextBox 14"/>
            <p:cNvSpPr txBox="1"/>
            <p:nvPr/>
          </p:nvSpPr>
          <p:spPr>
            <a:xfrm>
              <a:off x="11285672" y="4879630"/>
              <a:ext cx="3225734" cy="758904"/>
            </a:xfrm>
            <a:prstGeom prst="rect">
              <a:avLst/>
            </a:prstGeom>
          </p:spPr>
          <p:txBody>
            <a:bodyPr lIns="0" tIns="0" rIns="0" bIns="0" rtlCol="0" anchor="t">
              <a:spAutoFit/>
            </a:bodyPr>
            <a:lstStyle/>
            <a:p>
              <a:pPr algn="r">
                <a:lnSpc>
                  <a:spcPts val="1980"/>
                </a:lnSpc>
              </a:pPr>
              <a:r>
                <a:rPr lang="en-US" sz="1650" b="1">
                  <a:solidFill>
                    <a:srgbClr val="4EA93F"/>
                  </a:solidFill>
                  <a:latin typeface="Arimo Bold"/>
                  <a:ea typeface="Arimo Bold"/>
                  <a:cs typeface="Arimo Bold"/>
                  <a:sym typeface="Arimo Bold"/>
                </a:rPr>
                <a:t>OBJEKT ORIENTERET </a:t>
              </a:r>
            </a:p>
            <a:p>
              <a:pPr algn="r">
                <a:lnSpc>
                  <a:spcPts val="1980"/>
                </a:lnSpc>
              </a:pPr>
              <a:r>
                <a:rPr lang="en-US" sz="1650" b="1">
                  <a:solidFill>
                    <a:srgbClr val="4EA93F"/>
                  </a:solidFill>
                  <a:latin typeface="Arimo Bold"/>
                  <a:ea typeface="Arimo Bold"/>
                  <a:cs typeface="Arimo Bold"/>
                  <a:sym typeface="Arimo Bold"/>
                </a:rPr>
                <a:t>PROGRAMMERING</a:t>
              </a:r>
            </a:p>
          </p:txBody>
        </p:sp>
        <p:sp>
          <p:nvSpPr>
            <p:cNvPr id="15" name="TextBox 15"/>
            <p:cNvSpPr txBox="1"/>
            <p:nvPr/>
          </p:nvSpPr>
          <p:spPr>
            <a:xfrm>
              <a:off x="12166138" y="436046"/>
              <a:ext cx="2345268" cy="758904"/>
            </a:xfrm>
            <a:prstGeom prst="rect">
              <a:avLst/>
            </a:prstGeom>
          </p:spPr>
          <p:txBody>
            <a:bodyPr lIns="0" tIns="0" rIns="0" bIns="0" rtlCol="0" anchor="t">
              <a:spAutoFit/>
            </a:bodyPr>
            <a:lstStyle/>
            <a:p>
              <a:pPr algn="r">
                <a:lnSpc>
                  <a:spcPts val="1980"/>
                </a:lnSpc>
              </a:pPr>
              <a:r>
                <a:rPr lang="en-US" sz="1650" b="1">
                  <a:solidFill>
                    <a:srgbClr val="00ABE6"/>
                  </a:solidFill>
                  <a:latin typeface="Arimo Bold"/>
                  <a:ea typeface="Arimo Bold"/>
                  <a:cs typeface="Arimo Bold"/>
                  <a:sym typeface="Arimo Bold"/>
                </a:rPr>
                <a:t>SEQUENTIEL </a:t>
              </a:r>
            </a:p>
            <a:p>
              <a:pPr algn="r">
                <a:lnSpc>
                  <a:spcPts val="1980"/>
                </a:lnSpc>
              </a:pPr>
              <a:r>
                <a:rPr lang="en-US" sz="1650" b="1">
                  <a:solidFill>
                    <a:srgbClr val="00ABE6"/>
                  </a:solidFill>
                  <a:latin typeface="Arimo Bold"/>
                  <a:ea typeface="Arimo Bold"/>
                  <a:cs typeface="Arimo Bold"/>
                  <a:sym typeface="Arimo Bold"/>
                </a:rPr>
                <a:t>PROGRAMMERING</a:t>
              </a:r>
            </a:p>
          </p:txBody>
        </p:sp>
        <p:sp>
          <p:nvSpPr>
            <p:cNvPr id="16" name="Freeform 16"/>
            <p:cNvSpPr/>
            <p:nvPr/>
          </p:nvSpPr>
          <p:spPr>
            <a:xfrm>
              <a:off x="14545854" y="215944"/>
              <a:ext cx="1080000" cy="1080000"/>
            </a:xfrm>
            <a:custGeom>
              <a:avLst/>
              <a:gdLst/>
              <a:ahLst/>
              <a:cxnLst/>
              <a:rect l="l" t="t" r="r" b="b"/>
              <a:pathLst>
                <a:path w="1080000" h="1080000">
                  <a:moveTo>
                    <a:pt x="0" y="0"/>
                  </a:moveTo>
                  <a:lnTo>
                    <a:pt x="1080000" y="0"/>
                  </a:lnTo>
                  <a:lnTo>
                    <a:pt x="1080000" y="1080000"/>
                  </a:lnTo>
                  <a:lnTo>
                    <a:pt x="0" y="1080000"/>
                  </a:lnTo>
                  <a:lnTo>
                    <a:pt x="0" y="0"/>
                  </a:lnTo>
                  <a:close/>
                </a:path>
              </a:pathLst>
            </a:custGeom>
            <a:blipFill>
              <a:blip r:embed="rId4"/>
              <a:stretch>
                <a:fillRect/>
              </a:stretch>
            </a:blipFill>
          </p:spPr>
          <p:txBody>
            <a:bodyPr/>
            <a:lstStyle/>
            <a:p>
              <a:endParaRPr lang="en-GB"/>
            </a:p>
          </p:txBody>
        </p:sp>
        <p:sp>
          <p:nvSpPr>
            <p:cNvPr id="17" name="Freeform 17"/>
            <p:cNvSpPr/>
            <p:nvPr/>
          </p:nvSpPr>
          <p:spPr>
            <a:xfrm>
              <a:off x="14545854" y="4636956"/>
              <a:ext cx="1076688" cy="1080000"/>
            </a:xfrm>
            <a:custGeom>
              <a:avLst/>
              <a:gdLst/>
              <a:ahLst/>
              <a:cxnLst/>
              <a:rect l="l" t="t" r="r" b="b"/>
              <a:pathLst>
                <a:path w="1076688" h="1080000">
                  <a:moveTo>
                    <a:pt x="0" y="0"/>
                  </a:moveTo>
                  <a:lnTo>
                    <a:pt x="1076688" y="0"/>
                  </a:lnTo>
                  <a:lnTo>
                    <a:pt x="1076688" y="1080000"/>
                  </a:lnTo>
                  <a:lnTo>
                    <a:pt x="0" y="1080000"/>
                  </a:lnTo>
                  <a:lnTo>
                    <a:pt x="0" y="0"/>
                  </a:lnTo>
                  <a:close/>
                </a:path>
              </a:pathLst>
            </a:custGeom>
            <a:blipFill>
              <a:blip r:embed="rId5"/>
              <a:stretch>
                <a:fillRect/>
              </a:stretch>
            </a:blipFill>
          </p:spPr>
          <p:txBody>
            <a:bodyPr/>
            <a:lstStyle/>
            <a:p>
              <a:endParaRPr lang="en-GB"/>
            </a:p>
          </p:txBody>
        </p:sp>
        <p:sp>
          <p:nvSpPr>
            <p:cNvPr id="18" name="Freeform 18"/>
            <p:cNvSpPr/>
            <p:nvPr/>
          </p:nvSpPr>
          <p:spPr>
            <a:xfrm>
              <a:off x="8721958" y="5229828"/>
              <a:ext cx="6911536" cy="3407012"/>
            </a:xfrm>
            <a:custGeom>
              <a:avLst/>
              <a:gdLst/>
              <a:ahLst/>
              <a:cxnLst/>
              <a:rect l="l" t="t" r="r" b="b"/>
              <a:pathLst>
                <a:path w="6911536" h="3407012">
                  <a:moveTo>
                    <a:pt x="0" y="0"/>
                  </a:moveTo>
                  <a:lnTo>
                    <a:pt x="6911536" y="0"/>
                  </a:lnTo>
                  <a:lnTo>
                    <a:pt x="6911536" y="3407012"/>
                  </a:lnTo>
                  <a:lnTo>
                    <a:pt x="0" y="3407012"/>
                  </a:lnTo>
                  <a:lnTo>
                    <a:pt x="0" y="0"/>
                  </a:lnTo>
                  <a:close/>
                </a:path>
              </a:pathLst>
            </a:custGeom>
            <a:blipFill>
              <a:blip r:embed="rId6"/>
              <a:stretch>
                <a:fillRect/>
              </a:stretch>
            </a:blipFill>
          </p:spPr>
          <p:txBody>
            <a:bodyPr/>
            <a:lstStyle/>
            <a:p>
              <a:endParaRPr lang="en-GB"/>
            </a:p>
          </p:txBody>
        </p:sp>
        <p:sp>
          <p:nvSpPr>
            <p:cNvPr id="19" name="Freeform 19"/>
            <p:cNvSpPr/>
            <p:nvPr/>
          </p:nvSpPr>
          <p:spPr>
            <a:xfrm>
              <a:off x="8716078" y="847860"/>
              <a:ext cx="6917272" cy="3429958"/>
            </a:xfrm>
            <a:custGeom>
              <a:avLst/>
              <a:gdLst/>
              <a:ahLst/>
              <a:cxnLst/>
              <a:rect l="l" t="t" r="r" b="b"/>
              <a:pathLst>
                <a:path w="6917272" h="3429958">
                  <a:moveTo>
                    <a:pt x="0" y="0"/>
                  </a:moveTo>
                  <a:lnTo>
                    <a:pt x="6917272" y="0"/>
                  </a:lnTo>
                  <a:lnTo>
                    <a:pt x="6917272" y="3429958"/>
                  </a:lnTo>
                  <a:lnTo>
                    <a:pt x="0" y="3429958"/>
                  </a:lnTo>
                  <a:lnTo>
                    <a:pt x="0" y="0"/>
                  </a:lnTo>
                  <a:close/>
                </a:path>
              </a:pathLst>
            </a:custGeom>
            <a:blipFill>
              <a:blip r:embed="rId7"/>
              <a:stretch>
                <a:fillRect/>
              </a:stretch>
            </a:blipFill>
          </p:spPr>
          <p:txBody>
            <a:bodyPr/>
            <a:lstStyle/>
            <a:p>
              <a:endParaRPr lang="en-GB"/>
            </a:p>
          </p:txBody>
        </p:sp>
        <p:sp>
          <p:nvSpPr>
            <p:cNvPr id="20" name="Freeform 20"/>
            <p:cNvSpPr/>
            <p:nvPr/>
          </p:nvSpPr>
          <p:spPr>
            <a:xfrm>
              <a:off x="16147286" y="5125790"/>
              <a:ext cx="3094870" cy="3605950"/>
            </a:xfrm>
            <a:custGeom>
              <a:avLst/>
              <a:gdLst/>
              <a:ahLst/>
              <a:cxnLst/>
              <a:rect l="l" t="t" r="r" b="b"/>
              <a:pathLst>
                <a:path w="3094870" h="3605950">
                  <a:moveTo>
                    <a:pt x="0" y="0"/>
                  </a:moveTo>
                  <a:lnTo>
                    <a:pt x="3094870" y="0"/>
                  </a:lnTo>
                  <a:lnTo>
                    <a:pt x="3094870" y="3605950"/>
                  </a:lnTo>
                  <a:lnTo>
                    <a:pt x="0" y="3605950"/>
                  </a:lnTo>
                  <a:lnTo>
                    <a:pt x="0" y="0"/>
                  </a:lnTo>
                  <a:close/>
                </a:path>
              </a:pathLst>
            </a:custGeom>
            <a:blipFill>
              <a:blip r:embed="rId8"/>
              <a:stretch>
                <a:fillRect/>
              </a:stretch>
            </a:blipFill>
          </p:spPr>
          <p:txBody>
            <a:bodyPr/>
            <a:lstStyle/>
            <a:p>
              <a:endParaRPr lang="en-GB"/>
            </a:p>
          </p:txBody>
        </p:sp>
        <p:sp>
          <p:nvSpPr>
            <p:cNvPr id="21" name="Freeform 21"/>
            <p:cNvSpPr/>
            <p:nvPr/>
          </p:nvSpPr>
          <p:spPr>
            <a:xfrm>
              <a:off x="1187908" y="5331002"/>
              <a:ext cx="3020334" cy="3420880"/>
            </a:xfrm>
            <a:custGeom>
              <a:avLst/>
              <a:gdLst/>
              <a:ahLst/>
              <a:cxnLst/>
              <a:rect l="l" t="t" r="r" b="b"/>
              <a:pathLst>
                <a:path w="3020334" h="3420880">
                  <a:moveTo>
                    <a:pt x="0" y="0"/>
                  </a:moveTo>
                  <a:lnTo>
                    <a:pt x="3020334" y="0"/>
                  </a:lnTo>
                  <a:lnTo>
                    <a:pt x="3020334" y="3420880"/>
                  </a:lnTo>
                  <a:lnTo>
                    <a:pt x="0" y="3420880"/>
                  </a:lnTo>
                  <a:lnTo>
                    <a:pt x="0" y="0"/>
                  </a:lnTo>
                  <a:close/>
                </a:path>
              </a:pathLst>
            </a:custGeom>
            <a:blipFill>
              <a:blip r:embed="rId9"/>
              <a:stretch>
                <a:fillRect/>
              </a:stretch>
            </a:blipFill>
          </p:spPr>
          <p:txBody>
            <a:bodyPr/>
            <a:lstStyle/>
            <a:p>
              <a:endParaRPr lang="en-GB"/>
            </a:p>
          </p:txBody>
        </p:sp>
        <p:sp>
          <p:nvSpPr>
            <p:cNvPr id="22" name="Freeform 22"/>
            <p:cNvSpPr/>
            <p:nvPr/>
          </p:nvSpPr>
          <p:spPr>
            <a:xfrm>
              <a:off x="5115574" y="5331000"/>
              <a:ext cx="3114790" cy="3400738"/>
            </a:xfrm>
            <a:custGeom>
              <a:avLst/>
              <a:gdLst/>
              <a:ahLst/>
              <a:cxnLst/>
              <a:rect l="l" t="t" r="r" b="b"/>
              <a:pathLst>
                <a:path w="3114790" h="3400738">
                  <a:moveTo>
                    <a:pt x="0" y="0"/>
                  </a:moveTo>
                  <a:lnTo>
                    <a:pt x="3114790" y="0"/>
                  </a:lnTo>
                  <a:lnTo>
                    <a:pt x="3114790" y="3400738"/>
                  </a:lnTo>
                  <a:lnTo>
                    <a:pt x="0" y="3400738"/>
                  </a:lnTo>
                  <a:lnTo>
                    <a:pt x="0" y="0"/>
                  </a:lnTo>
                  <a:close/>
                </a:path>
              </a:pathLst>
            </a:custGeom>
            <a:blipFill>
              <a:blip r:embed="rId10"/>
              <a:stretch>
                <a:fillRect/>
              </a:stretch>
            </a:blipFill>
          </p:spPr>
          <p:txBody>
            <a:bodyPr/>
            <a:lstStyle/>
            <a:p>
              <a:endParaRPr lang="en-GB"/>
            </a:p>
          </p:txBody>
        </p:sp>
        <p:sp>
          <p:nvSpPr>
            <p:cNvPr id="23" name="Freeform 23"/>
            <p:cNvSpPr/>
            <p:nvPr/>
          </p:nvSpPr>
          <p:spPr>
            <a:xfrm>
              <a:off x="8876492" y="4636956"/>
              <a:ext cx="1080000" cy="1080000"/>
            </a:xfrm>
            <a:custGeom>
              <a:avLst/>
              <a:gdLst/>
              <a:ahLst/>
              <a:cxnLst/>
              <a:rect l="l" t="t" r="r" b="b"/>
              <a:pathLst>
                <a:path w="1080000" h="1080000">
                  <a:moveTo>
                    <a:pt x="0" y="0"/>
                  </a:moveTo>
                  <a:lnTo>
                    <a:pt x="1080000" y="0"/>
                  </a:lnTo>
                  <a:lnTo>
                    <a:pt x="1080000" y="1080000"/>
                  </a:lnTo>
                  <a:lnTo>
                    <a:pt x="0" y="1080000"/>
                  </a:lnTo>
                  <a:lnTo>
                    <a:pt x="0" y="0"/>
                  </a:lnTo>
                  <a:close/>
                </a:path>
              </a:pathLst>
            </a:custGeom>
            <a:blipFill>
              <a:blip r:embed="rId11"/>
              <a:stretch>
                <a:fillRect/>
              </a:stretch>
            </a:blipFill>
          </p:spPr>
          <p:txBody>
            <a:bodyPr/>
            <a:lstStyle/>
            <a:p>
              <a:endParaRPr lang="en-GB"/>
            </a:p>
          </p:txBody>
        </p:sp>
        <p:sp>
          <p:nvSpPr>
            <p:cNvPr id="24" name="Freeform 24"/>
            <p:cNvSpPr/>
            <p:nvPr/>
          </p:nvSpPr>
          <p:spPr>
            <a:xfrm>
              <a:off x="8864850" y="215944"/>
              <a:ext cx="1080000" cy="1080000"/>
            </a:xfrm>
            <a:custGeom>
              <a:avLst/>
              <a:gdLst/>
              <a:ahLst/>
              <a:cxnLst/>
              <a:rect l="l" t="t" r="r" b="b"/>
              <a:pathLst>
                <a:path w="1080000" h="1080000">
                  <a:moveTo>
                    <a:pt x="0" y="0"/>
                  </a:moveTo>
                  <a:lnTo>
                    <a:pt x="1080000" y="0"/>
                  </a:lnTo>
                  <a:lnTo>
                    <a:pt x="1080000" y="1080000"/>
                  </a:lnTo>
                  <a:lnTo>
                    <a:pt x="0" y="1080000"/>
                  </a:lnTo>
                  <a:lnTo>
                    <a:pt x="0" y="0"/>
                  </a:lnTo>
                  <a:close/>
                </a:path>
              </a:pathLst>
            </a:custGeom>
            <a:blipFill>
              <a:blip r:embed="rId12"/>
              <a:stretch>
                <a:fillRect/>
              </a:stretch>
            </a:blipFill>
          </p:spPr>
          <p:txBody>
            <a:bodyPr/>
            <a:lstStyle/>
            <a:p>
              <a:endParaRPr lang="en-GB"/>
            </a:p>
          </p:txBody>
        </p:sp>
      </p:grpSp>
      <p:sp>
        <p:nvSpPr>
          <p:cNvPr id="25" name="TextBox 25"/>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Uniqua</a:t>
            </a:r>
            <a:r>
              <a:rPr lang="en-US" sz="4800" b="1" dirty="0">
                <a:solidFill>
                  <a:srgbClr val="323232"/>
                </a:solidFill>
                <a:latin typeface="Optima LT Pro" panose="020B0502050508020304" pitchFamily="34" charset="0"/>
                <a:ea typeface="Optima Bold"/>
                <a:cs typeface="Optima Bold"/>
                <a:sym typeface="Optima Bold"/>
              </a:rPr>
              <a:t> HMI</a:t>
            </a:r>
          </a:p>
        </p:txBody>
      </p:sp>
      <p:grpSp>
        <p:nvGrpSpPr>
          <p:cNvPr id="26" name="Group 26"/>
          <p:cNvGrpSpPr/>
          <p:nvPr/>
        </p:nvGrpSpPr>
        <p:grpSpPr>
          <a:xfrm>
            <a:off x="-116571" y="9254172"/>
            <a:ext cx="20067172" cy="1004943"/>
            <a:chOff x="0" y="0"/>
            <a:chExt cx="5285181" cy="264676"/>
          </a:xfrm>
        </p:grpSpPr>
        <p:sp>
          <p:nvSpPr>
            <p:cNvPr id="27" name="Freeform 27"/>
            <p:cNvSpPr/>
            <p:nvPr/>
          </p:nvSpPr>
          <p:spPr>
            <a:xfrm>
              <a:off x="0" y="0"/>
              <a:ext cx="5285181" cy="264676"/>
            </a:xfrm>
            <a:custGeom>
              <a:avLst/>
              <a:gdLst/>
              <a:ahLst/>
              <a:cxnLst/>
              <a:rect l="l" t="t" r="r" b="b"/>
              <a:pathLst>
                <a:path w="5285181" h="264676">
                  <a:moveTo>
                    <a:pt x="0" y="0"/>
                  </a:moveTo>
                  <a:lnTo>
                    <a:pt x="5285181" y="0"/>
                  </a:lnTo>
                  <a:lnTo>
                    <a:pt x="5285181" y="264676"/>
                  </a:lnTo>
                  <a:lnTo>
                    <a:pt x="0" y="264676"/>
                  </a:lnTo>
                  <a:close/>
                </a:path>
              </a:pathLst>
            </a:custGeom>
            <a:solidFill>
              <a:srgbClr val="FFFFFF"/>
            </a:solidFill>
          </p:spPr>
          <p:txBody>
            <a:bodyPr/>
            <a:lstStyle/>
            <a:p>
              <a:endParaRPr lang="en-GB"/>
            </a:p>
          </p:txBody>
        </p:sp>
        <p:sp>
          <p:nvSpPr>
            <p:cNvPr id="28" name="TextBox 28"/>
            <p:cNvSpPr txBox="1"/>
            <p:nvPr/>
          </p:nvSpPr>
          <p:spPr>
            <a:xfrm>
              <a:off x="0" y="-95250"/>
              <a:ext cx="5285181" cy="359926"/>
            </a:xfrm>
            <a:prstGeom prst="rect">
              <a:avLst/>
            </a:prstGeom>
          </p:spPr>
          <p:txBody>
            <a:bodyPr lIns="50800" tIns="50800" rIns="50800" bIns="50800" rtlCol="0" anchor="ctr"/>
            <a:lstStyle/>
            <a:p>
              <a:pPr algn="ctr">
                <a:lnSpc>
                  <a:spcPts val="3507"/>
                </a:lnSpc>
              </a:pPr>
              <a:endParaRPr/>
            </a:p>
          </p:txBody>
        </p:sp>
      </p:grpSp>
      <p:sp>
        <p:nvSpPr>
          <p:cNvPr id="29" name="Freeform 29"/>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13"/>
            <a:stretch>
              <a:fillRect t="-74131" b="-74131"/>
            </a:stretch>
          </a:blipFill>
        </p:spPr>
        <p:txBody>
          <a:bodyPr/>
          <a:lstStyle/>
          <a:p>
            <a:endParaRPr lang="en-GB"/>
          </a:p>
        </p:txBody>
      </p:sp>
      <p:grpSp>
        <p:nvGrpSpPr>
          <p:cNvPr id="30" name="Group 30"/>
          <p:cNvGrpSpPr/>
          <p:nvPr/>
        </p:nvGrpSpPr>
        <p:grpSpPr>
          <a:xfrm>
            <a:off x="17406546" y="9693061"/>
            <a:ext cx="456538" cy="456538"/>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32" name="TextBox 32"/>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3" name="Group 33"/>
          <p:cNvGrpSpPr/>
          <p:nvPr/>
        </p:nvGrpSpPr>
        <p:grpSpPr>
          <a:xfrm>
            <a:off x="17112326" y="9464973"/>
            <a:ext cx="603512" cy="603512"/>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5" name="TextBox 35"/>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6</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54661" y="3822326"/>
            <a:ext cx="9587237" cy="4907065"/>
          </a:xfrm>
          <a:custGeom>
            <a:avLst/>
            <a:gdLst/>
            <a:ahLst/>
            <a:cxnLst/>
            <a:rect l="l" t="t" r="r" b="b"/>
            <a:pathLst>
              <a:path w="9587237" h="4907065">
                <a:moveTo>
                  <a:pt x="0" y="0"/>
                </a:moveTo>
                <a:lnTo>
                  <a:pt x="9587236" y="0"/>
                </a:lnTo>
                <a:lnTo>
                  <a:pt x="9587236" y="4907066"/>
                </a:lnTo>
                <a:lnTo>
                  <a:pt x="0" y="4907066"/>
                </a:lnTo>
                <a:lnTo>
                  <a:pt x="0" y="0"/>
                </a:lnTo>
                <a:close/>
              </a:path>
            </a:pathLst>
          </a:custGeom>
          <a:blipFill>
            <a:blip r:embed="rId2"/>
            <a:stretch>
              <a:fillRect l="-2958" r="-3666" b="-2468"/>
            </a:stretch>
          </a:blipFill>
        </p:spPr>
        <p:txBody>
          <a:bodyPr/>
          <a:lstStyle/>
          <a:p>
            <a:endParaRPr lang="en-GB"/>
          </a:p>
        </p:txBody>
      </p:sp>
      <p:sp>
        <p:nvSpPr>
          <p:cNvPr id="3" name="TextBox 3"/>
          <p:cNvSpPr txBox="1"/>
          <p:nvPr/>
        </p:nvSpPr>
        <p:spPr>
          <a:xfrm>
            <a:off x="9831420" y="1690826"/>
            <a:ext cx="1836045" cy="320601"/>
          </a:xfrm>
          <a:prstGeom prst="rect">
            <a:avLst/>
          </a:prstGeom>
        </p:spPr>
        <p:txBody>
          <a:bodyPr lIns="0" tIns="0" rIns="0" bIns="0" rtlCol="0" anchor="t">
            <a:spAutoFit/>
          </a:bodyPr>
          <a:lstStyle/>
          <a:p>
            <a:pPr algn="l">
              <a:lnSpc>
                <a:spcPts val="2520"/>
              </a:lnSpc>
            </a:pPr>
            <a:r>
              <a:rPr lang="en-US" sz="2100" u="sng" dirty="0" err="1">
                <a:solidFill>
                  <a:srgbClr val="00629B"/>
                </a:solidFill>
                <a:latin typeface="Gotham 3"/>
                <a:ea typeface="Gotham 3"/>
                <a:cs typeface="Gotham 3"/>
                <a:sym typeface="Gotham 3"/>
              </a:rPr>
              <a:t>Fleksibilitet</a:t>
            </a:r>
            <a:endParaRPr lang="en-US" sz="2100" u="sng" dirty="0">
              <a:solidFill>
                <a:srgbClr val="00629B"/>
              </a:solidFill>
              <a:latin typeface="Gotham 3"/>
              <a:ea typeface="Gotham 3"/>
              <a:cs typeface="Gotham 3"/>
              <a:sym typeface="Gotham 3"/>
            </a:endParaRPr>
          </a:p>
        </p:txBody>
      </p:sp>
      <p:grpSp>
        <p:nvGrpSpPr>
          <p:cNvPr id="4" name="Group 4"/>
          <p:cNvGrpSpPr/>
          <p:nvPr/>
        </p:nvGrpSpPr>
        <p:grpSpPr>
          <a:xfrm>
            <a:off x="7277068" y="5637247"/>
            <a:ext cx="181050" cy="181050"/>
            <a:chOff x="0" y="0"/>
            <a:chExt cx="241400" cy="241400"/>
          </a:xfrm>
        </p:grpSpPr>
        <p:sp>
          <p:nvSpPr>
            <p:cNvPr id="5" name="Freeform 5"/>
            <p:cNvSpPr/>
            <p:nvPr/>
          </p:nvSpPr>
          <p:spPr>
            <a:xfrm>
              <a:off x="12700" y="12700"/>
              <a:ext cx="215900" cy="215900"/>
            </a:xfrm>
            <a:custGeom>
              <a:avLst/>
              <a:gdLst/>
              <a:ahLst/>
              <a:cxnLst/>
              <a:rect l="l" t="t" r="r" b="b"/>
              <a:pathLst>
                <a:path w="215900" h="215900">
                  <a:moveTo>
                    <a:pt x="0" y="107950"/>
                  </a:moveTo>
                  <a:cubicBezTo>
                    <a:pt x="0" y="48387"/>
                    <a:pt x="48387" y="0"/>
                    <a:pt x="107950" y="0"/>
                  </a:cubicBezTo>
                  <a:cubicBezTo>
                    <a:pt x="167513" y="0"/>
                    <a:pt x="215900" y="48387"/>
                    <a:pt x="215900" y="107950"/>
                  </a:cubicBezTo>
                  <a:cubicBezTo>
                    <a:pt x="215900" y="167513"/>
                    <a:pt x="167513" y="215900"/>
                    <a:pt x="107950" y="215900"/>
                  </a:cubicBezTo>
                  <a:cubicBezTo>
                    <a:pt x="48387" y="215900"/>
                    <a:pt x="0" y="167640"/>
                    <a:pt x="0" y="107950"/>
                  </a:cubicBezTo>
                  <a:close/>
                </a:path>
              </a:pathLst>
            </a:custGeom>
            <a:solidFill>
              <a:srgbClr val="00629B"/>
            </a:solidFill>
          </p:spPr>
          <p:txBody>
            <a:bodyPr/>
            <a:lstStyle/>
            <a:p>
              <a:endParaRPr lang="en-GB"/>
            </a:p>
          </p:txBody>
        </p:sp>
        <p:sp>
          <p:nvSpPr>
            <p:cNvPr id="6" name="Freeform 6"/>
            <p:cNvSpPr/>
            <p:nvPr/>
          </p:nvSpPr>
          <p:spPr>
            <a:xfrm>
              <a:off x="0" y="0"/>
              <a:ext cx="241300" cy="241427"/>
            </a:xfrm>
            <a:custGeom>
              <a:avLst/>
              <a:gdLst/>
              <a:ahLst/>
              <a:cxnLst/>
              <a:rect l="l" t="t" r="r" b="b"/>
              <a:pathLst>
                <a:path w="241300" h="241427">
                  <a:moveTo>
                    <a:pt x="0" y="120650"/>
                  </a:moveTo>
                  <a:cubicBezTo>
                    <a:pt x="0" y="54102"/>
                    <a:pt x="54102" y="0"/>
                    <a:pt x="120650" y="0"/>
                  </a:cubicBezTo>
                  <a:lnTo>
                    <a:pt x="120650" y="12700"/>
                  </a:lnTo>
                  <a:lnTo>
                    <a:pt x="120650" y="0"/>
                  </a:lnTo>
                  <a:cubicBezTo>
                    <a:pt x="187325" y="0"/>
                    <a:pt x="241300" y="54102"/>
                    <a:pt x="241300" y="120650"/>
                  </a:cubicBezTo>
                  <a:lnTo>
                    <a:pt x="228600" y="120650"/>
                  </a:lnTo>
                  <a:lnTo>
                    <a:pt x="241300" y="120650"/>
                  </a:lnTo>
                  <a:cubicBezTo>
                    <a:pt x="241300" y="187325"/>
                    <a:pt x="187198" y="241300"/>
                    <a:pt x="120650" y="241300"/>
                  </a:cubicBezTo>
                  <a:lnTo>
                    <a:pt x="120650" y="228600"/>
                  </a:lnTo>
                  <a:lnTo>
                    <a:pt x="120650" y="241300"/>
                  </a:lnTo>
                  <a:cubicBezTo>
                    <a:pt x="54102" y="241427"/>
                    <a:pt x="0" y="187325"/>
                    <a:pt x="0" y="120650"/>
                  </a:cubicBezTo>
                  <a:lnTo>
                    <a:pt x="12700" y="120650"/>
                  </a:lnTo>
                  <a:lnTo>
                    <a:pt x="25400" y="120650"/>
                  </a:lnTo>
                  <a:lnTo>
                    <a:pt x="12700" y="120650"/>
                  </a:lnTo>
                  <a:lnTo>
                    <a:pt x="0" y="120650"/>
                  </a:lnTo>
                  <a:moveTo>
                    <a:pt x="25400" y="120650"/>
                  </a:moveTo>
                  <a:cubicBezTo>
                    <a:pt x="25400" y="127635"/>
                    <a:pt x="19685" y="133350"/>
                    <a:pt x="12700" y="133350"/>
                  </a:cubicBezTo>
                  <a:cubicBezTo>
                    <a:pt x="5715" y="133350"/>
                    <a:pt x="0" y="127635"/>
                    <a:pt x="0" y="120650"/>
                  </a:cubicBezTo>
                  <a:cubicBezTo>
                    <a:pt x="0" y="113665"/>
                    <a:pt x="5715" y="107950"/>
                    <a:pt x="12700" y="107950"/>
                  </a:cubicBezTo>
                  <a:cubicBezTo>
                    <a:pt x="19685" y="107950"/>
                    <a:pt x="25400" y="113665"/>
                    <a:pt x="25400" y="120650"/>
                  </a:cubicBezTo>
                  <a:cubicBezTo>
                    <a:pt x="25400" y="173228"/>
                    <a:pt x="68072" y="215900"/>
                    <a:pt x="120650" y="215900"/>
                  </a:cubicBezTo>
                  <a:cubicBezTo>
                    <a:pt x="173228" y="215900"/>
                    <a:pt x="215900" y="173228"/>
                    <a:pt x="215900" y="120650"/>
                  </a:cubicBezTo>
                  <a:cubicBezTo>
                    <a:pt x="215900" y="68072"/>
                    <a:pt x="173355" y="25400"/>
                    <a:pt x="120650" y="25400"/>
                  </a:cubicBezTo>
                  <a:lnTo>
                    <a:pt x="120650" y="12700"/>
                  </a:lnTo>
                  <a:lnTo>
                    <a:pt x="120650" y="25400"/>
                  </a:lnTo>
                  <a:cubicBezTo>
                    <a:pt x="68072" y="25400"/>
                    <a:pt x="25400" y="68072"/>
                    <a:pt x="25400" y="120650"/>
                  </a:cubicBezTo>
                  <a:close/>
                </a:path>
              </a:pathLst>
            </a:custGeom>
            <a:solidFill>
              <a:srgbClr val="00629B"/>
            </a:solidFill>
          </p:spPr>
          <p:txBody>
            <a:bodyPr/>
            <a:lstStyle/>
            <a:p>
              <a:endParaRPr lang="en-GB"/>
            </a:p>
          </p:txBody>
        </p:sp>
      </p:grpSp>
      <p:sp>
        <p:nvSpPr>
          <p:cNvPr id="7" name="AutoShape 7"/>
          <p:cNvSpPr/>
          <p:nvPr/>
        </p:nvSpPr>
        <p:spPr>
          <a:xfrm flipV="1">
            <a:off x="7418490" y="1998330"/>
            <a:ext cx="2485688" cy="3654611"/>
          </a:xfrm>
          <a:prstGeom prst="line">
            <a:avLst/>
          </a:prstGeom>
          <a:ln w="19050" cap="rnd">
            <a:solidFill>
              <a:srgbClr val="00629B"/>
            </a:solidFill>
            <a:prstDash val="solid"/>
            <a:headEnd type="none" w="sm" len="sm"/>
            <a:tailEnd type="none" w="sm" len="sm"/>
          </a:ln>
        </p:spPr>
        <p:txBody>
          <a:bodyPr/>
          <a:lstStyle/>
          <a:p>
            <a:endParaRPr lang="en-GB"/>
          </a:p>
        </p:txBody>
      </p:sp>
      <p:sp>
        <p:nvSpPr>
          <p:cNvPr id="8" name="TextBox 8"/>
          <p:cNvSpPr txBox="1"/>
          <p:nvPr/>
        </p:nvSpPr>
        <p:spPr>
          <a:xfrm>
            <a:off x="9831420" y="2128976"/>
            <a:ext cx="7916271" cy="1977390"/>
          </a:xfrm>
          <a:prstGeom prst="rect">
            <a:avLst/>
          </a:prstGeom>
        </p:spPr>
        <p:txBody>
          <a:bodyPr lIns="0" tIns="0" rIns="0" bIns="0" rtlCol="0" anchor="t">
            <a:spAutoFit/>
          </a:bodyPr>
          <a:lstStyle/>
          <a:p>
            <a:pPr algn="l">
              <a:lnSpc>
                <a:spcPts val="3150"/>
              </a:lnSpc>
            </a:pPr>
            <a:r>
              <a:rPr lang="en-US" sz="2100">
                <a:solidFill>
                  <a:srgbClr val="323232"/>
                </a:solidFill>
                <a:latin typeface="Gotham 1"/>
                <a:ea typeface="Gotham 1"/>
                <a:cs typeface="Gotham 1"/>
                <a:sym typeface="Gotham 1"/>
              </a:rPr>
              <a:t>Uniqua er markedets mest kraftfulde HMI.</a:t>
            </a:r>
          </a:p>
          <a:p>
            <a:pPr algn="l">
              <a:lnSpc>
                <a:spcPts val="3150"/>
              </a:lnSpc>
            </a:pPr>
            <a:endParaRPr lang="en-US" sz="2100">
              <a:solidFill>
                <a:srgbClr val="323232"/>
              </a:solidFill>
              <a:latin typeface="Gotham 1"/>
              <a:ea typeface="Gotham 1"/>
              <a:cs typeface="Gotham 1"/>
              <a:sym typeface="Gotham 1"/>
            </a:endParaRPr>
          </a:p>
          <a:p>
            <a:pPr algn="l">
              <a:lnSpc>
                <a:spcPts val="3150"/>
              </a:lnSpc>
            </a:pPr>
            <a:r>
              <a:rPr lang="en-US" sz="2100">
                <a:solidFill>
                  <a:srgbClr val="323232"/>
                </a:solidFill>
                <a:latin typeface="Gotham 1"/>
                <a:ea typeface="Gotham 1"/>
                <a:cs typeface="Gotham 1"/>
                <a:sym typeface="Gotham 1"/>
              </a:rPr>
              <a:t>Uniqua giver operatøren fuld magt til at ændre prioritet på emne- og kæder, herunder funktioner såsom emneindsættelse og prioritetsændring.</a:t>
            </a:r>
          </a:p>
        </p:txBody>
      </p:sp>
      <p:sp>
        <p:nvSpPr>
          <p:cNvPr id="9" name="Freeform 9"/>
          <p:cNvSpPr/>
          <p:nvPr/>
        </p:nvSpPr>
        <p:spPr>
          <a:xfrm>
            <a:off x="11049758" y="4869901"/>
            <a:ext cx="6364324" cy="4154897"/>
          </a:xfrm>
          <a:custGeom>
            <a:avLst/>
            <a:gdLst/>
            <a:ahLst/>
            <a:cxnLst/>
            <a:rect l="l" t="t" r="r" b="b"/>
            <a:pathLst>
              <a:path w="6364324" h="4154897">
                <a:moveTo>
                  <a:pt x="0" y="0"/>
                </a:moveTo>
                <a:lnTo>
                  <a:pt x="6364324" y="0"/>
                </a:lnTo>
                <a:lnTo>
                  <a:pt x="6364324" y="4154896"/>
                </a:lnTo>
                <a:lnTo>
                  <a:pt x="0" y="4154896"/>
                </a:lnTo>
                <a:lnTo>
                  <a:pt x="0" y="0"/>
                </a:lnTo>
                <a:close/>
              </a:path>
            </a:pathLst>
          </a:custGeom>
          <a:blipFill>
            <a:blip r:embed="rId3"/>
            <a:stretch>
              <a:fillRect t="-30" b="-30"/>
            </a:stretch>
          </a:blipFill>
        </p:spPr>
        <p:txBody>
          <a:bodyPr/>
          <a:lstStyle/>
          <a:p>
            <a:endParaRPr lang="en-GB"/>
          </a:p>
        </p:txBody>
      </p:sp>
      <p:sp>
        <p:nvSpPr>
          <p:cNvPr id="10" name="TextBox 10"/>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Plastik</a:t>
            </a:r>
            <a:r>
              <a:rPr lang="en-US" sz="4800" b="1" dirty="0">
                <a:solidFill>
                  <a:srgbClr val="323232"/>
                </a:solidFill>
                <a:latin typeface="Optima LT Pro" panose="020B0502050508020304" pitchFamily="34" charset="0"/>
                <a:ea typeface="Optima Bold"/>
                <a:cs typeface="Optima Bold"/>
                <a:sym typeface="Optima Bold"/>
              </a:rPr>
              <a:t> form</a:t>
            </a:r>
          </a:p>
        </p:txBody>
      </p:sp>
      <p:grpSp>
        <p:nvGrpSpPr>
          <p:cNvPr id="11" name="Group 11"/>
          <p:cNvGrpSpPr/>
          <p:nvPr/>
        </p:nvGrpSpPr>
        <p:grpSpPr>
          <a:xfrm>
            <a:off x="-116571" y="9254172"/>
            <a:ext cx="20067172" cy="1004943"/>
            <a:chOff x="0" y="0"/>
            <a:chExt cx="5285181" cy="264676"/>
          </a:xfrm>
        </p:grpSpPr>
        <p:sp>
          <p:nvSpPr>
            <p:cNvPr id="12" name="Freeform 12"/>
            <p:cNvSpPr/>
            <p:nvPr/>
          </p:nvSpPr>
          <p:spPr>
            <a:xfrm>
              <a:off x="0" y="0"/>
              <a:ext cx="5285181" cy="264676"/>
            </a:xfrm>
            <a:custGeom>
              <a:avLst/>
              <a:gdLst/>
              <a:ahLst/>
              <a:cxnLst/>
              <a:rect l="l" t="t" r="r" b="b"/>
              <a:pathLst>
                <a:path w="5285181" h="264676">
                  <a:moveTo>
                    <a:pt x="0" y="0"/>
                  </a:moveTo>
                  <a:lnTo>
                    <a:pt x="5285181" y="0"/>
                  </a:lnTo>
                  <a:lnTo>
                    <a:pt x="5285181" y="264676"/>
                  </a:lnTo>
                  <a:lnTo>
                    <a:pt x="0" y="264676"/>
                  </a:lnTo>
                  <a:close/>
                </a:path>
              </a:pathLst>
            </a:custGeom>
            <a:solidFill>
              <a:srgbClr val="FFFFFF"/>
            </a:solidFill>
          </p:spPr>
          <p:txBody>
            <a:bodyPr/>
            <a:lstStyle/>
            <a:p>
              <a:endParaRPr lang="en-GB"/>
            </a:p>
          </p:txBody>
        </p:sp>
        <p:sp>
          <p:nvSpPr>
            <p:cNvPr id="13" name="TextBox 13"/>
            <p:cNvSpPr txBox="1"/>
            <p:nvPr/>
          </p:nvSpPr>
          <p:spPr>
            <a:xfrm>
              <a:off x="0" y="-95250"/>
              <a:ext cx="5285181" cy="359926"/>
            </a:xfrm>
            <a:prstGeom prst="rect">
              <a:avLst/>
            </a:prstGeom>
          </p:spPr>
          <p:txBody>
            <a:bodyPr lIns="50800" tIns="50800" rIns="50800" bIns="50800" rtlCol="0" anchor="ctr"/>
            <a:lstStyle/>
            <a:p>
              <a:pPr algn="ctr">
                <a:lnSpc>
                  <a:spcPts val="3507"/>
                </a:lnSpc>
              </a:pPr>
              <a:endParaRPr/>
            </a:p>
          </p:txBody>
        </p:sp>
      </p:grpSp>
      <p:sp>
        <p:nvSpPr>
          <p:cNvPr id="14" name="Freeform 14"/>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4"/>
            <a:stretch>
              <a:fillRect t="-74131" b="-74131"/>
            </a:stretch>
          </a:blipFill>
        </p:spPr>
        <p:txBody>
          <a:bodyPr/>
          <a:lstStyle/>
          <a:p>
            <a:endParaRPr lang="en-GB"/>
          </a:p>
        </p:txBody>
      </p:sp>
      <p:grpSp>
        <p:nvGrpSpPr>
          <p:cNvPr id="15" name="Group 15"/>
          <p:cNvGrpSpPr/>
          <p:nvPr/>
        </p:nvGrpSpPr>
        <p:grpSpPr>
          <a:xfrm>
            <a:off x="17406546" y="9693061"/>
            <a:ext cx="456538" cy="456538"/>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7" name="TextBox 17"/>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8" name="Group 18"/>
          <p:cNvGrpSpPr/>
          <p:nvPr/>
        </p:nvGrpSpPr>
        <p:grpSpPr>
          <a:xfrm>
            <a:off x="17112326" y="9464973"/>
            <a:ext cx="603512" cy="603512"/>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0" name="TextBox 20"/>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7</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02492" y="2745660"/>
            <a:ext cx="7981983" cy="3209925"/>
          </a:xfrm>
          <a:prstGeom prst="rect">
            <a:avLst/>
          </a:prstGeom>
        </p:spPr>
        <p:txBody>
          <a:bodyPr lIns="0" tIns="0" rIns="0" bIns="0" rtlCol="0" anchor="t">
            <a:spAutoFit/>
          </a:bodyPr>
          <a:lstStyle/>
          <a:p>
            <a:pPr marL="542925" lvl="1" indent="-271462" algn="l">
              <a:lnSpc>
                <a:spcPts val="3600"/>
              </a:lnSpc>
              <a:buFont typeface="Arial"/>
              <a:buChar char="•"/>
            </a:pPr>
            <a:r>
              <a:rPr lang="en-US" sz="3000" dirty="0" err="1">
                <a:solidFill>
                  <a:srgbClr val="323232"/>
                </a:solidFill>
                <a:latin typeface="Gotham 1"/>
                <a:ea typeface="Gotham 1"/>
                <a:cs typeface="Gotham 1"/>
                <a:sym typeface="Gotham 1"/>
              </a:rPr>
              <a:t>Interaktiv</a:t>
            </a:r>
            <a:r>
              <a:rPr lang="en-US" sz="3000" dirty="0">
                <a:solidFill>
                  <a:srgbClr val="323232"/>
                </a:solidFill>
                <a:latin typeface="Gotham 1"/>
                <a:ea typeface="Gotham 1"/>
                <a:cs typeface="Gotham 1"/>
                <a:sym typeface="Gotham 1"/>
              </a:rPr>
              <a:t> </a:t>
            </a:r>
            <a:r>
              <a:rPr lang="en-US" sz="3000" dirty="0" err="1">
                <a:solidFill>
                  <a:srgbClr val="323232"/>
                </a:solidFill>
                <a:latin typeface="Gotham 1"/>
                <a:ea typeface="Gotham 1"/>
                <a:cs typeface="Gotham 1"/>
                <a:sym typeface="Gotham 1"/>
              </a:rPr>
              <a:t>hjælp</a:t>
            </a:r>
            <a:r>
              <a:rPr lang="en-US" sz="3000" dirty="0">
                <a:solidFill>
                  <a:srgbClr val="323232"/>
                </a:solidFill>
                <a:latin typeface="Gotham 1"/>
                <a:ea typeface="Gotham 1"/>
                <a:cs typeface="Gotham 1"/>
                <a:sym typeface="Gotham 1"/>
              </a:rPr>
              <a:t> er </a:t>
            </a:r>
            <a:r>
              <a:rPr lang="en-US" sz="3000" dirty="0" err="1">
                <a:solidFill>
                  <a:srgbClr val="323232"/>
                </a:solidFill>
                <a:latin typeface="Gotham 1"/>
                <a:ea typeface="Gotham 1"/>
                <a:cs typeface="Gotham 1"/>
                <a:sym typeface="Gotham 1"/>
              </a:rPr>
              <a:t>altid</a:t>
            </a:r>
            <a:r>
              <a:rPr lang="en-US" sz="3000" dirty="0">
                <a:solidFill>
                  <a:srgbClr val="323232"/>
                </a:solidFill>
                <a:latin typeface="Gotham 1"/>
                <a:ea typeface="Gotham 1"/>
                <a:cs typeface="Gotham 1"/>
                <a:sym typeface="Gotham 1"/>
              </a:rPr>
              <a:t> </a:t>
            </a:r>
            <a:r>
              <a:rPr lang="en-US" sz="3000" dirty="0" err="1">
                <a:solidFill>
                  <a:srgbClr val="323232"/>
                </a:solidFill>
                <a:latin typeface="Gotham 1"/>
                <a:ea typeface="Gotham 1"/>
                <a:cs typeface="Gotham 1"/>
                <a:sym typeface="Gotham 1"/>
              </a:rPr>
              <a:t>tilgængelig</a:t>
            </a:r>
            <a:endParaRPr lang="en-US" sz="3000" dirty="0">
              <a:solidFill>
                <a:srgbClr val="323232"/>
              </a:solidFill>
              <a:latin typeface="Gotham 1"/>
              <a:ea typeface="Gotham 1"/>
              <a:cs typeface="Gotham 1"/>
              <a:sym typeface="Gotham 1"/>
            </a:endParaRPr>
          </a:p>
          <a:p>
            <a:pPr marL="542925" lvl="1" indent="-271462" algn="l">
              <a:lnSpc>
                <a:spcPts val="3600"/>
              </a:lnSpc>
            </a:pPr>
            <a:endParaRPr lang="en-US" sz="3000" dirty="0">
              <a:solidFill>
                <a:srgbClr val="323232"/>
              </a:solidFill>
              <a:latin typeface="Gotham 1"/>
              <a:ea typeface="Gotham 1"/>
              <a:cs typeface="Gotham 1"/>
              <a:sym typeface="Gotham 1"/>
            </a:endParaRPr>
          </a:p>
          <a:p>
            <a:pPr marL="542925" lvl="1" indent="-271462" algn="l">
              <a:lnSpc>
                <a:spcPts val="3600"/>
              </a:lnSpc>
              <a:buFont typeface="Arial"/>
              <a:buChar char="•"/>
            </a:pPr>
            <a:r>
              <a:rPr lang="en-US" sz="3000" dirty="0" err="1">
                <a:solidFill>
                  <a:srgbClr val="323232"/>
                </a:solidFill>
                <a:latin typeface="Gotham 1"/>
                <a:ea typeface="Gotham 1"/>
                <a:cs typeface="Gotham 1"/>
                <a:sym typeface="Gotham 1"/>
              </a:rPr>
              <a:t>Intuitiv</a:t>
            </a:r>
            <a:r>
              <a:rPr lang="en-US" sz="3000" dirty="0">
                <a:solidFill>
                  <a:srgbClr val="323232"/>
                </a:solidFill>
                <a:latin typeface="Gotham 1"/>
                <a:ea typeface="Gotham 1"/>
                <a:cs typeface="Gotham 1"/>
                <a:sym typeface="Gotham 1"/>
              </a:rPr>
              <a:t> workflow</a:t>
            </a:r>
          </a:p>
          <a:p>
            <a:pPr marL="542925" lvl="1" indent="-271462" algn="l">
              <a:lnSpc>
                <a:spcPts val="3600"/>
              </a:lnSpc>
            </a:pPr>
            <a:endParaRPr lang="en-US" sz="3000" dirty="0">
              <a:solidFill>
                <a:srgbClr val="323232"/>
              </a:solidFill>
              <a:latin typeface="Gotham 1"/>
              <a:ea typeface="Gotham 1"/>
              <a:cs typeface="Gotham 1"/>
              <a:sym typeface="Gotham 1"/>
            </a:endParaRPr>
          </a:p>
          <a:p>
            <a:pPr marL="542925" lvl="1" indent="-271462" algn="l">
              <a:lnSpc>
                <a:spcPts val="3600"/>
              </a:lnSpc>
              <a:buFont typeface="Arial"/>
              <a:buChar char="•"/>
            </a:pPr>
            <a:r>
              <a:rPr lang="en-US" sz="3000" dirty="0">
                <a:solidFill>
                  <a:srgbClr val="323232"/>
                </a:solidFill>
                <a:latin typeface="Gotham 1"/>
                <a:ea typeface="Gotham 1"/>
                <a:cs typeface="Gotham 1"/>
                <a:sym typeface="Gotham 1"/>
              </a:rPr>
              <a:t>Kort </a:t>
            </a:r>
            <a:r>
              <a:rPr lang="en-US" sz="3000" dirty="0" err="1">
                <a:solidFill>
                  <a:srgbClr val="323232"/>
                </a:solidFill>
                <a:latin typeface="Gotham 1"/>
                <a:ea typeface="Gotham 1"/>
                <a:cs typeface="Gotham 1"/>
                <a:sym typeface="Gotham 1"/>
              </a:rPr>
              <a:t>læringskurve</a:t>
            </a:r>
            <a:endParaRPr lang="en-US" sz="3000" dirty="0">
              <a:solidFill>
                <a:srgbClr val="323232"/>
              </a:solidFill>
              <a:latin typeface="Gotham 1"/>
              <a:ea typeface="Gotham 1"/>
              <a:cs typeface="Gotham 1"/>
              <a:sym typeface="Gotham 1"/>
            </a:endParaRPr>
          </a:p>
          <a:p>
            <a:pPr marL="542925" lvl="1" indent="-271462" algn="l">
              <a:lnSpc>
                <a:spcPts val="3600"/>
              </a:lnSpc>
            </a:pPr>
            <a:endParaRPr lang="en-US" sz="3000" dirty="0">
              <a:solidFill>
                <a:srgbClr val="323232"/>
              </a:solidFill>
              <a:latin typeface="Gotham 1"/>
              <a:ea typeface="Gotham 1"/>
              <a:cs typeface="Gotham 1"/>
              <a:sym typeface="Gotham 1"/>
            </a:endParaRPr>
          </a:p>
          <a:p>
            <a:pPr marL="542925" lvl="1" indent="-271462" algn="l">
              <a:lnSpc>
                <a:spcPts val="3600"/>
              </a:lnSpc>
              <a:buFont typeface="Arial"/>
              <a:buChar char="•"/>
            </a:pPr>
            <a:r>
              <a:rPr lang="en-US" sz="3000" dirty="0" err="1">
                <a:solidFill>
                  <a:srgbClr val="323232"/>
                </a:solidFill>
                <a:latin typeface="Gotham 1"/>
                <a:ea typeface="Gotham 1"/>
                <a:cs typeface="Gotham 1"/>
                <a:sym typeface="Gotham 1"/>
              </a:rPr>
              <a:t>Forenkler</a:t>
            </a:r>
            <a:r>
              <a:rPr lang="en-US" sz="3000" dirty="0">
                <a:solidFill>
                  <a:srgbClr val="323232"/>
                </a:solidFill>
                <a:latin typeface="Gotham 1"/>
                <a:ea typeface="Gotham 1"/>
                <a:cs typeface="Gotham 1"/>
                <a:sym typeface="Gotham 1"/>
              </a:rPr>
              <a:t> </a:t>
            </a:r>
            <a:r>
              <a:rPr lang="en-US" sz="3000" dirty="0" err="1">
                <a:solidFill>
                  <a:srgbClr val="323232"/>
                </a:solidFill>
                <a:latin typeface="Gotham 1"/>
                <a:ea typeface="Gotham 1"/>
                <a:cs typeface="Gotham 1"/>
                <a:sym typeface="Gotham 1"/>
              </a:rPr>
              <a:t>operatørens</a:t>
            </a:r>
            <a:r>
              <a:rPr lang="en-US" sz="3000" dirty="0">
                <a:solidFill>
                  <a:srgbClr val="323232"/>
                </a:solidFill>
                <a:latin typeface="Gotham 1"/>
                <a:ea typeface="Gotham 1"/>
                <a:cs typeface="Gotham 1"/>
                <a:sym typeface="Gotham 1"/>
              </a:rPr>
              <a:t> </a:t>
            </a:r>
            <a:r>
              <a:rPr lang="en-US" sz="3000" dirty="0" err="1">
                <a:solidFill>
                  <a:srgbClr val="323232"/>
                </a:solidFill>
                <a:latin typeface="Gotham 1"/>
                <a:ea typeface="Gotham 1"/>
                <a:cs typeface="Gotham 1"/>
                <a:sym typeface="Gotham 1"/>
              </a:rPr>
              <a:t>dagligdag</a:t>
            </a:r>
            <a:endParaRPr lang="en-US" sz="3000" dirty="0">
              <a:solidFill>
                <a:srgbClr val="323232"/>
              </a:solidFill>
              <a:latin typeface="Gotham 1"/>
              <a:ea typeface="Gotham 1"/>
              <a:cs typeface="Gotham 1"/>
              <a:sym typeface="Gotham 1"/>
            </a:endParaRPr>
          </a:p>
        </p:txBody>
      </p:sp>
      <p:pic>
        <p:nvPicPr>
          <p:cNvPr id="3" name="Picture 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2035" b="2035"/>
          <a:stretch>
            <a:fillRect/>
          </a:stretch>
        </p:blipFill>
        <p:spPr>
          <a:xfrm>
            <a:off x="9133242" y="0"/>
            <a:ext cx="9154758" cy="10287000"/>
          </a:xfrm>
          <a:prstGeom prst="rect">
            <a:avLst/>
          </a:prstGeom>
        </p:spPr>
      </p:pic>
      <p:sp>
        <p:nvSpPr>
          <p:cNvPr id="4" name="TextBox 4"/>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a:solidFill>
                  <a:srgbClr val="2F80AA"/>
                </a:solidFill>
                <a:latin typeface="Optima LT Pro" panose="020B0502050508020304" pitchFamily="34" charset="0"/>
                <a:ea typeface="Optima Bold"/>
                <a:cs typeface="Optima Bold"/>
                <a:sym typeface="Optima Bold"/>
              </a:rPr>
              <a:t>EASY</a:t>
            </a:r>
            <a:r>
              <a:rPr lang="en-US" sz="4800" b="1" dirty="0">
                <a:solidFill>
                  <a:srgbClr val="323232"/>
                </a:solidFill>
                <a:latin typeface="Optima LT Pro" panose="020B0502050508020304" pitchFamily="34" charset="0"/>
                <a:ea typeface="Optima Bold"/>
                <a:cs typeface="Optima Bold"/>
                <a:sym typeface="Optima Bold"/>
              </a:rPr>
              <a:t> to use</a:t>
            </a:r>
          </a:p>
        </p:txBody>
      </p:sp>
      <p:sp>
        <p:nvSpPr>
          <p:cNvPr id="5" name="Freeform 5"/>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5"/>
            <a:stretch>
              <a:fillRect t="-74131" b="-74131"/>
            </a:stretch>
          </a:blipFill>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8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35538" y="2988869"/>
            <a:ext cx="8717022" cy="2295525"/>
          </a:xfrm>
          <a:prstGeom prst="rect">
            <a:avLst/>
          </a:prstGeom>
        </p:spPr>
        <p:txBody>
          <a:bodyPr lIns="0" tIns="0" rIns="0" bIns="0" rtlCol="0" anchor="t">
            <a:spAutoFit/>
          </a:bodyPr>
          <a:lstStyle/>
          <a:p>
            <a:pPr marL="542925" lvl="1" indent="-271462" algn="l">
              <a:lnSpc>
                <a:spcPts val="3600"/>
              </a:lnSpc>
              <a:buFont typeface="Arial"/>
              <a:buChar char="•"/>
            </a:pPr>
            <a:r>
              <a:rPr lang="en-US" sz="3000" dirty="0" err="1">
                <a:solidFill>
                  <a:srgbClr val="323232"/>
                </a:solidFill>
                <a:latin typeface="Gotham 1"/>
                <a:ea typeface="Gotham 1"/>
                <a:cs typeface="Gotham 1"/>
                <a:sym typeface="Gotham 1"/>
              </a:rPr>
              <a:t>Tilpasning</a:t>
            </a:r>
            <a:r>
              <a:rPr lang="en-US" sz="3000" dirty="0">
                <a:solidFill>
                  <a:srgbClr val="323232"/>
                </a:solidFill>
                <a:latin typeface="Gotham 1"/>
                <a:ea typeface="Gotham 1"/>
                <a:cs typeface="Gotham 1"/>
                <a:sym typeface="Gotham 1"/>
              </a:rPr>
              <a:t> </a:t>
            </a:r>
            <a:r>
              <a:rPr lang="en-US" sz="3000" dirty="0" err="1">
                <a:solidFill>
                  <a:srgbClr val="323232"/>
                </a:solidFill>
                <a:latin typeface="Gotham 1"/>
                <a:ea typeface="Gotham 1"/>
                <a:cs typeface="Gotham 1"/>
                <a:sym typeface="Gotham 1"/>
              </a:rPr>
              <a:t>til</a:t>
            </a:r>
            <a:r>
              <a:rPr lang="en-US" sz="3000" dirty="0">
                <a:solidFill>
                  <a:srgbClr val="323232"/>
                </a:solidFill>
                <a:latin typeface="Gotham 1"/>
                <a:ea typeface="Gotham 1"/>
                <a:cs typeface="Gotham 1"/>
                <a:sym typeface="Gotham 1"/>
              </a:rPr>
              <a:t> din </a:t>
            </a:r>
            <a:r>
              <a:rPr lang="en-US" sz="3000" dirty="0" err="1">
                <a:solidFill>
                  <a:srgbClr val="323232"/>
                </a:solidFill>
                <a:latin typeface="Gotham 1"/>
                <a:ea typeface="Gotham 1"/>
                <a:cs typeface="Gotham 1"/>
                <a:sym typeface="Gotham 1"/>
              </a:rPr>
              <a:t>måde</a:t>
            </a:r>
            <a:r>
              <a:rPr lang="en-US" sz="3000" dirty="0">
                <a:solidFill>
                  <a:srgbClr val="323232"/>
                </a:solidFill>
                <a:latin typeface="Gotham 1"/>
                <a:ea typeface="Gotham 1"/>
                <a:cs typeface="Gotham 1"/>
                <a:sym typeface="Gotham 1"/>
              </a:rPr>
              <a:t> at </a:t>
            </a:r>
            <a:r>
              <a:rPr lang="en-US" sz="3000" dirty="0" err="1">
                <a:solidFill>
                  <a:srgbClr val="323232"/>
                </a:solidFill>
                <a:latin typeface="Gotham 1"/>
                <a:ea typeface="Gotham 1"/>
                <a:cs typeface="Gotham 1"/>
                <a:sym typeface="Gotham 1"/>
              </a:rPr>
              <a:t>arbejde</a:t>
            </a:r>
            <a:r>
              <a:rPr lang="en-US" sz="3000" dirty="0">
                <a:solidFill>
                  <a:srgbClr val="323232"/>
                </a:solidFill>
                <a:latin typeface="Gotham 1"/>
                <a:ea typeface="Gotham 1"/>
                <a:cs typeface="Gotham 1"/>
                <a:sym typeface="Gotham 1"/>
              </a:rPr>
              <a:t> </a:t>
            </a:r>
            <a:r>
              <a:rPr lang="en-US" sz="3000" dirty="0" err="1">
                <a:solidFill>
                  <a:srgbClr val="323232"/>
                </a:solidFill>
                <a:latin typeface="Gotham 1"/>
                <a:ea typeface="Gotham 1"/>
                <a:cs typeface="Gotham 1"/>
                <a:sym typeface="Gotham 1"/>
              </a:rPr>
              <a:t>på</a:t>
            </a:r>
            <a:endParaRPr lang="en-US" sz="3000" dirty="0">
              <a:solidFill>
                <a:srgbClr val="323232"/>
              </a:solidFill>
              <a:latin typeface="Gotham 1"/>
              <a:ea typeface="Gotham 1"/>
              <a:cs typeface="Gotham 1"/>
              <a:sym typeface="Gotham 1"/>
            </a:endParaRPr>
          </a:p>
          <a:p>
            <a:pPr marL="542925" lvl="1" indent="-271462" algn="l">
              <a:lnSpc>
                <a:spcPts val="3600"/>
              </a:lnSpc>
            </a:pPr>
            <a:endParaRPr lang="en-US" sz="3000" dirty="0">
              <a:solidFill>
                <a:srgbClr val="323232"/>
              </a:solidFill>
              <a:latin typeface="Gotham 1"/>
              <a:ea typeface="Gotham 1"/>
              <a:cs typeface="Gotham 1"/>
              <a:sym typeface="Gotham 1"/>
            </a:endParaRPr>
          </a:p>
          <a:p>
            <a:pPr marL="542925" lvl="1" indent="-271462" algn="l">
              <a:lnSpc>
                <a:spcPts val="3600"/>
              </a:lnSpc>
              <a:buFont typeface="Arial"/>
              <a:buChar char="•"/>
            </a:pPr>
            <a:r>
              <a:rPr lang="en-US" sz="3000" dirty="0" err="1">
                <a:solidFill>
                  <a:srgbClr val="323232"/>
                </a:solidFill>
                <a:latin typeface="Gotham 1"/>
                <a:ea typeface="Gotham 1"/>
                <a:cs typeface="Gotham 1"/>
                <a:sym typeface="Gotham 1"/>
              </a:rPr>
              <a:t>Mulighed</a:t>
            </a:r>
            <a:r>
              <a:rPr lang="en-US" sz="3000" dirty="0">
                <a:solidFill>
                  <a:srgbClr val="323232"/>
                </a:solidFill>
                <a:latin typeface="Gotham 1"/>
                <a:ea typeface="Gotham 1"/>
                <a:cs typeface="Gotham 1"/>
                <a:sym typeface="Gotham 1"/>
              </a:rPr>
              <a:t> for at </a:t>
            </a:r>
            <a:r>
              <a:rPr lang="en-US" sz="3000" dirty="0" err="1">
                <a:solidFill>
                  <a:srgbClr val="323232"/>
                </a:solidFill>
                <a:latin typeface="Gotham 1"/>
                <a:ea typeface="Gotham 1"/>
                <a:cs typeface="Gotham 1"/>
                <a:sym typeface="Gotham 1"/>
              </a:rPr>
              <a:t>ændre</a:t>
            </a:r>
            <a:r>
              <a:rPr lang="en-US" sz="3000" dirty="0">
                <a:solidFill>
                  <a:srgbClr val="323232"/>
                </a:solidFill>
                <a:latin typeface="Gotham 1"/>
                <a:ea typeface="Gotham 1"/>
                <a:cs typeface="Gotham 1"/>
                <a:sym typeface="Gotham 1"/>
              </a:rPr>
              <a:t> </a:t>
            </a:r>
            <a:r>
              <a:rPr lang="en-US" sz="3000" dirty="0" err="1">
                <a:solidFill>
                  <a:srgbClr val="323232"/>
                </a:solidFill>
                <a:latin typeface="Gotham 1"/>
                <a:ea typeface="Gotham 1"/>
                <a:cs typeface="Gotham 1"/>
                <a:sym typeface="Gotham 1"/>
              </a:rPr>
              <a:t>programmerne</a:t>
            </a:r>
            <a:r>
              <a:rPr lang="en-US" sz="3000" dirty="0">
                <a:solidFill>
                  <a:srgbClr val="323232"/>
                </a:solidFill>
                <a:latin typeface="Gotham 1"/>
                <a:ea typeface="Gotham 1"/>
                <a:cs typeface="Gotham 1"/>
                <a:sym typeface="Gotham 1"/>
              </a:rPr>
              <a:t> live</a:t>
            </a:r>
          </a:p>
          <a:p>
            <a:pPr marL="542925" lvl="1" indent="-271462" algn="l">
              <a:lnSpc>
                <a:spcPts val="3600"/>
              </a:lnSpc>
            </a:pPr>
            <a:endParaRPr lang="en-US" sz="3000" dirty="0">
              <a:solidFill>
                <a:srgbClr val="323232"/>
              </a:solidFill>
              <a:latin typeface="Gotham 1"/>
              <a:ea typeface="Gotham 1"/>
              <a:cs typeface="Gotham 1"/>
              <a:sym typeface="Gotham 1"/>
            </a:endParaRPr>
          </a:p>
          <a:p>
            <a:pPr marL="542925" lvl="1" indent="-271462" algn="l">
              <a:lnSpc>
                <a:spcPts val="3600"/>
              </a:lnSpc>
              <a:buFont typeface="Arial"/>
              <a:buChar char="•"/>
            </a:pPr>
            <a:r>
              <a:rPr lang="en-US" sz="3000" dirty="0">
                <a:solidFill>
                  <a:srgbClr val="323232"/>
                </a:solidFill>
                <a:latin typeface="Gotham 1"/>
                <a:ea typeface="Gotham 1"/>
                <a:cs typeface="Gotham 1"/>
                <a:sym typeface="Gotham 1"/>
              </a:rPr>
              <a:t>Workshop management</a:t>
            </a:r>
          </a:p>
        </p:txBody>
      </p:sp>
      <p:pic>
        <p:nvPicPr>
          <p:cNvPr id="3" name="Picture 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979" b="1979"/>
          <a:stretch>
            <a:fillRect/>
          </a:stretch>
        </p:blipFill>
        <p:spPr>
          <a:xfrm>
            <a:off x="9144000" y="12843"/>
            <a:ext cx="9144000" cy="10287000"/>
          </a:xfrm>
          <a:prstGeom prst="rect">
            <a:avLst/>
          </a:prstGeom>
        </p:spPr>
      </p:pic>
      <p:sp>
        <p:nvSpPr>
          <p:cNvPr id="4" name="TextBox 4"/>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a:solidFill>
                  <a:srgbClr val="323232"/>
                </a:solidFill>
                <a:latin typeface="Optima LT Pro" panose="020B0502050508020304" pitchFamily="34" charset="0"/>
                <a:ea typeface="Optima Bold"/>
                <a:cs typeface="Optima Bold"/>
                <a:sym typeface="Optima Bold"/>
              </a:rPr>
              <a:t>Top </a:t>
            </a:r>
            <a:r>
              <a:rPr lang="en-US" sz="4800" b="1" dirty="0">
                <a:solidFill>
                  <a:srgbClr val="2F80AA"/>
                </a:solidFill>
                <a:latin typeface="Optima LT Pro" panose="020B0502050508020304" pitchFamily="34" charset="0"/>
                <a:ea typeface="Optima Bold"/>
                <a:cs typeface="Optima Bold"/>
                <a:sym typeface="Optima Bold"/>
              </a:rPr>
              <a:t>FLEKSIBILITET</a:t>
            </a:r>
          </a:p>
        </p:txBody>
      </p:sp>
      <p:sp>
        <p:nvSpPr>
          <p:cNvPr id="5" name="Freeform 5"/>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5"/>
            <a:stretch>
              <a:fillRect t="-74131" b="-74131"/>
            </a:stretch>
          </a:blipFill>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2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02492" y="2948228"/>
            <a:ext cx="8528298" cy="2295525"/>
          </a:xfrm>
          <a:prstGeom prst="rect">
            <a:avLst/>
          </a:prstGeom>
        </p:spPr>
        <p:txBody>
          <a:bodyPr lIns="0" tIns="0" rIns="0" bIns="0" rtlCol="0" anchor="t">
            <a:spAutoFit/>
          </a:bodyPr>
          <a:lstStyle/>
          <a:p>
            <a:pPr marL="542925" lvl="1" indent="-271462" algn="l">
              <a:lnSpc>
                <a:spcPts val="3600"/>
              </a:lnSpc>
              <a:buFont typeface="Arial"/>
              <a:buChar char="•"/>
            </a:pPr>
            <a:r>
              <a:rPr lang="en-US" sz="3000">
                <a:solidFill>
                  <a:srgbClr val="323232"/>
                </a:solidFill>
                <a:latin typeface="Gotham 1"/>
                <a:ea typeface="Gotham 1"/>
                <a:cs typeface="Gotham 1"/>
                <a:sym typeface="Gotham 1"/>
              </a:rPr>
              <a:t>Øg produktivitetstiden</a:t>
            </a:r>
          </a:p>
          <a:p>
            <a:pPr marL="542925" lvl="1" indent="-271462" algn="l">
              <a:lnSpc>
                <a:spcPts val="3600"/>
              </a:lnSpc>
            </a:pPr>
            <a:endParaRPr lang="en-US" sz="3000">
              <a:solidFill>
                <a:srgbClr val="323232"/>
              </a:solidFill>
              <a:latin typeface="Gotham 1"/>
              <a:ea typeface="Gotham 1"/>
              <a:cs typeface="Gotham 1"/>
              <a:sym typeface="Gotham 1"/>
            </a:endParaRPr>
          </a:p>
          <a:p>
            <a:pPr marL="542925" lvl="1" indent="-271462" algn="l">
              <a:lnSpc>
                <a:spcPts val="3600"/>
              </a:lnSpc>
              <a:buFont typeface="Arial"/>
              <a:buChar char="•"/>
            </a:pPr>
            <a:r>
              <a:rPr lang="en-US" sz="3000">
                <a:solidFill>
                  <a:srgbClr val="323232"/>
                </a:solidFill>
                <a:latin typeface="Gotham 1"/>
                <a:ea typeface="Gotham 1"/>
                <a:cs typeface="Gotham 1"/>
                <a:sym typeface="Gotham 1"/>
              </a:rPr>
              <a:t>Beslut til enhver tid dine prioriteter</a:t>
            </a:r>
          </a:p>
          <a:p>
            <a:pPr marL="542925" lvl="1" indent="-271462" algn="l">
              <a:lnSpc>
                <a:spcPts val="3600"/>
              </a:lnSpc>
            </a:pPr>
            <a:endParaRPr lang="en-US" sz="3000">
              <a:solidFill>
                <a:srgbClr val="323232"/>
              </a:solidFill>
              <a:latin typeface="Gotham 1"/>
              <a:ea typeface="Gotham 1"/>
              <a:cs typeface="Gotham 1"/>
              <a:sym typeface="Gotham 1"/>
            </a:endParaRPr>
          </a:p>
          <a:p>
            <a:pPr marL="542925" lvl="1" indent="-271462" algn="l">
              <a:lnSpc>
                <a:spcPts val="3600"/>
              </a:lnSpc>
              <a:buFont typeface="Arial"/>
              <a:buChar char="•"/>
            </a:pPr>
            <a:r>
              <a:rPr lang="en-US" sz="3000">
                <a:solidFill>
                  <a:srgbClr val="323232"/>
                </a:solidFill>
                <a:latin typeface="Gotham 1"/>
                <a:ea typeface="Gotham 1"/>
                <a:cs typeface="Gotham 1"/>
                <a:sym typeface="Gotham 1"/>
              </a:rPr>
              <a:t>Få det bedste ud af din maskine</a:t>
            </a:r>
          </a:p>
        </p:txBody>
      </p:sp>
      <p:pic>
        <p:nvPicPr>
          <p:cNvPr id="3" name="Picture 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1925" b="1925"/>
          <a:stretch>
            <a:fillRect/>
          </a:stretch>
        </p:blipFill>
        <p:spPr>
          <a:xfrm>
            <a:off x="9144000" y="0"/>
            <a:ext cx="9133840" cy="10287000"/>
          </a:xfrm>
          <a:prstGeom prst="rect">
            <a:avLst/>
          </a:prstGeom>
        </p:spPr>
      </p:pic>
      <p:sp>
        <p:nvSpPr>
          <p:cNvPr id="4" name="TextBox 4"/>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a:solidFill>
                  <a:srgbClr val="323232"/>
                </a:solidFill>
                <a:latin typeface="Optima LT Pro" panose="020B0502050508020304" pitchFamily="34" charset="0"/>
                <a:ea typeface="Optima Bold"/>
                <a:cs typeface="Optima Bold"/>
                <a:sym typeface="Optima Bold"/>
              </a:rPr>
              <a:t>Top </a:t>
            </a:r>
            <a:r>
              <a:rPr lang="en-US" sz="4800" b="1" dirty="0">
                <a:solidFill>
                  <a:srgbClr val="2F80AA"/>
                </a:solidFill>
                <a:latin typeface="Optima LT Pro" panose="020B0502050508020304" pitchFamily="34" charset="0"/>
                <a:ea typeface="Optima Bold"/>
                <a:cs typeface="Optima Bold"/>
                <a:sym typeface="Optima Bold"/>
              </a:rPr>
              <a:t>PRODUKTIVITET</a:t>
            </a:r>
          </a:p>
        </p:txBody>
      </p:sp>
      <p:sp>
        <p:nvSpPr>
          <p:cNvPr id="5" name="Freeform 5"/>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5"/>
            <a:stretch>
              <a:fillRect t="-74131" b="-74131"/>
            </a:stretch>
          </a:blipFill>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1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747189" y="2118265"/>
            <a:ext cx="4512111" cy="6033946"/>
          </a:xfrm>
          <a:custGeom>
            <a:avLst/>
            <a:gdLst/>
            <a:ahLst/>
            <a:cxnLst/>
            <a:rect l="l" t="t" r="r" b="b"/>
            <a:pathLst>
              <a:path w="4512111" h="6033946">
                <a:moveTo>
                  <a:pt x="0" y="0"/>
                </a:moveTo>
                <a:lnTo>
                  <a:pt x="4512111" y="0"/>
                </a:lnTo>
                <a:lnTo>
                  <a:pt x="4512111" y="6033945"/>
                </a:lnTo>
                <a:lnTo>
                  <a:pt x="0" y="6033945"/>
                </a:lnTo>
                <a:lnTo>
                  <a:pt x="0" y="0"/>
                </a:lnTo>
                <a:close/>
              </a:path>
            </a:pathLst>
          </a:custGeom>
          <a:blipFill>
            <a:blip r:embed="rId2"/>
            <a:stretch>
              <a:fillRect/>
            </a:stretch>
          </a:blipFill>
        </p:spPr>
        <p:txBody>
          <a:bodyPr/>
          <a:lstStyle/>
          <a:p>
            <a:endParaRPr lang="en-GB"/>
          </a:p>
        </p:txBody>
      </p:sp>
      <p:sp>
        <p:nvSpPr>
          <p:cNvPr id="3" name="Freeform 3"/>
          <p:cNvSpPr/>
          <p:nvPr/>
        </p:nvSpPr>
        <p:spPr>
          <a:xfrm>
            <a:off x="1028700" y="2118265"/>
            <a:ext cx="11718489" cy="6033946"/>
          </a:xfrm>
          <a:custGeom>
            <a:avLst/>
            <a:gdLst/>
            <a:ahLst/>
            <a:cxnLst/>
            <a:rect l="l" t="t" r="r" b="b"/>
            <a:pathLst>
              <a:path w="11718489" h="6033946">
                <a:moveTo>
                  <a:pt x="0" y="0"/>
                </a:moveTo>
                <a:lnTo>
                  <a:pt x="11718489" y="0"/>
                </a:lnTo>
                <a:lnTo>
                  <a:pt x="11718489" y="6033945"/>
                </a:lnTo>
                <a:lnTo>
                  <a:pt x="0" y="6033945"/>
                </a:lnTo>
                <a:lnTo>
                  <a:pt x="0" y="0"/>
                </a:lnTo>
                <a:close/>
              </a:path>
            </a:pathLst>
          </a:custGeom>
          <a:blipFill>
            <a:blip r:embed="rId3"/>
            <a:stretch>
              <a:fillRect b="-9076"/>
            </a:stretch>
          </a:blipFill>
        </p:spPr>
        <p:txBody>
          <a:bodyPr/>
          <a:lstStyle/>
          <a:p>
            <a:endParaRPr lang="en-GB"/>
          </a:p>
        </p:txBody>
      </p:sp>
      <p:sp>
        <p:nvSpPr>
          <p:cNvPr id="4" name="Freeform 4"/>
          <p:cNvSpPr/>
          <p:nvPr/>
        </p:nvSpPr>
        <p:spPr>
          <a:xfrm>
            <a:off x="12747189" y="8065371"/>
            <a:ext cx="4512111" cy="1627690"/>
          </a:xfrm>
          <a:custGeom>
            <a:avLst/>
            <a:gdLst/>
            <a:ahLst/>
            <a:cxnLst/>
            <a:rect l="l" t="t" r="r" b="b"/>
            <a:pathLst>
              <a:path w="4512111" h="1627690">
                <a:moveTo>
                  <a:pt x="0" y="0"/>
                </a:moveTo>
                <a:lnTo>
                  <a:pt x="4512111" y="0"/>
                </a:lnTo>
                <a:lnTo>
                  <a:pt x="4512111" y="1627690"/>
                </a:lnTo>
                <a:lnTo>
                  <a:pt x="0" y="1627690"/>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1401394" y="2908935"/>
            <a:ext cx="9675819" cy="1990956"/>
          </a:xfrm>
          <a:prstGeom prst="rect">
            <a:avLst/>
          </a:prstGeom>
        </p:spPr>
        <p:txBody>
          <a:bodyPr lIns="0" tIns="0" rIns="0" bIns="0" rtlCol="0" anchor="t">
            <a:spAutoFit/>
          </a:bodyPr>
          <a:lstStyle/>
          <a:p>
            <a:pPr algn="l">
              <a:lnSpc>
                <a:spcPts val="3582"/>
              </a:lnSpc>
            </a:pPr>
            <a:r>
              <a:rPr lang="en-US" sz="2985">
                <a:solidFill>
                  <a:srgbClr val="323232"/>
                </a:solidFill>
                <a:latin typeface="Arial"/>
                <a:ea typeface="Arial"/>
                <a:cs typeface="Arial"/>
                <a:sym typeface="Arial"/>
              </a:rPr>
              <a:t>.</a:t>
            </a:r>
          </a:p>
          <a:p>
            <a:pPr algn="l">
              <a:lnSpc>
                <a:spcPts val="3582"/>
              </a:lnSpc>
            </a:pPr>
            <a:endParaRPr lang="en-US" sz="2985">
              <a:solidFill>
                <a:srgbClr val="323232"/>
              </a:solidFill>
              <a:latin typeface="Arial"/>
              <a:ea typeface="Arial"/>
              <a:cs typeface="Arial"/>
              <a:sym typeface="Arial"/>
            </a:endParaRPr>
          </a:p>
          <a:p>
            <a:pPr algn="l">
              <a:lnSpc>
                <a:spcPts val="3582"/>
              </a:lnSpc>
            </a:pPr>
            <a:endParaRPr lang="en-US" sz="2985">
              <a:solidFill>
                <a:srgbClr val="323232"/>
              </a:solidFill>
              <a:latin typeface="Arial"/>
              <a:ea typeface="Arial"/>
              <a:cs typeface="Arial"/>
              <a:sym typeface="Arial"/>
            </a:endParaRPr>
          </a:p>
        </p:txBody>
      </p:sp>
      <p:sp>
        <p:nvSpPr>
          <p:cNvPr id="6" name="TextBox 6"/>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a:solidFill>
                  <a:srgbClr val="323232"/>
                </a:solidFill>
                <a:latin typeface="Optima LT Pro" panose="020B0502050508020304" pitchFamily="34" charset="0"/>
                <a:ea typeface="Optima Bold"/>
                <a:cs typeface="Optima Bold"/>
                <a:sym typeface="Optima Bold"/>
              </a:rPr>
              <a:t>ISPS: Vinder af Prodex Award 2019</a:t>
            </a:r>
          </a:p>
        </p:txBody>
      </p:sp>
      <p:grpSp>
        <p:nvGrpSpPr>
          <p:cNvPr id="7" name="Group 7"/>
          <p:cNvGrpSpPr/>
          <p:nvPr/>
        </p:nvGrpSpPr>
        <p:grpSpPr>
          <a:xfrm>
            <a:off x="-116571" y="9254172"/>
            <a:ext cx="20067172" cy="1190529"/>
            <a:chOff x="0" y="0"/>
            <a:chExt cx="5285181" cy="313555"/>
          </a:xfrm>
        </p:grpSpPr>
        <p:sp>
          <p:nvSpPr>
            <p:cNvPr id="8" name="Freeform 8"/>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9" name="TextBox 9"/>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0" name="Freeform 10"/>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5"/>
            <a:stretch>
              <a:fillRect t="-74131" b="-74131"/>
            </a:stretch>
          </a:blipFill>
        </p:spPr>
        <p:txBody>
          <a:bodyPr/>
          <a:lstStyle/>
          <a:p>
            <a:endParaRPr lang="en-GB"/>
          </a:p>
        </p:txBody>
      </p:sp>
      <p:grpSp>
        <p:nvGrpSpPr>
          <p:cNvPr id="11" name="Group 11"/>
          <p:cNvGrpSpPr/>
          <p:nvPr/>
        </p:nvGrpSpPr>
        <p:grpSpPr>
          <a:xfrm>
            <a:off x="17406546" y="9693061"/>
            <a:ext cx="456538" cy="456538"/>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3" name="TextBox 13"/>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4" name="Group 14"/>
          <p:cNvGrpSpPr/>
          <p:nvPr/>
        </p:nvGrpSpPr>
        <p:grpSpPr>
          <a:xfrm>
            <a:off x="17112326" y="9464973"/>
            <a:ext cx="603512" cy="60351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6" name="TextBox 16"/>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a:solidFill>
                    <a:srgbClr val="FFFFFF"/>
                  </a:solidFill>
                  <a:latin typeface="Gotham 1"/>
                  <a:ea typeface="Gotham 1"/>
                  <a:cs typeface="Gotham 1"/>
                  <a:sym typeface="Gotham 1"/>
                </a:rPr>
                <a:t>11</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793084" y="4376707"/>
            <a:ext cx="9529558" cy="4556760"/>
          </a:xfrm>
          <a:prstGeom prst="rect">
            <a:avLst/>
          </a:prstGeom>
        </p:spPr>
        <p:txBody>
          <a:bodyPr lIns="0" tIns="0" rIns="0" bIns="0" rtlCol="0" anchor="t">
            <a:spAutoFit/>
          </a:bodyPr>
          <a:lstStyle/>
          <a:p>
            <a:pPr algn="l">
              <a:lnSpc>
                <a:spcPts val="4050"/>
              </a:lnSpc>
            </a:pPr>
            <a:r>
              <a:rPr lang="en-US" sz="2700" dirty="0" err="1">
                <a:solidFill>
                  <a:srgbClr val="00629B"/>
                </a:solidFill>
                <a:latin typeface="Gotham 3"/>
                <a:ea typeface="Gotham 3"/>
                <a:cs typeface="Gotham 3"/>
                <a:sym typeface="Gotham 3"/>
              </a:rPr>
              <a:t>Fordele</a:t>
            </a:r>
            <a:endParaRPr lang="en-US" sz="2700" dirty="0">
              <a:solidFill>
                <a:srgbClr val="00629B"/>
              </a:solidFill>
              <a:latin typeface="Gotham 3"/>
              <a:ea typeface="Gotham 3"/>
              <a:cs typeface="Gotham 3"/>
              <a:sym typeface="Gotham 3"/>
            </a:endParaRPr>
          </a:p>
          <a:p>
            <a:pPr marL="551498" lvl="1" indent="-275749" algn="l">
              <a:lnSpc>
                <a:spcPts val="3150"/>
              </a:lnSpc>
              <a:buFont typeface="Arial"/>
              <a:buChar char="•"/>
            </a:pPr>
            <a:r>
              <a:rPr lang="en-US" sz="2100" dirty="0">
                <a:solidFill>
                  <a:srgbClr val="000000"/>
                </a:solidFill>
                <a:latin typeface="Gotham 1"/>
                <a:ea typeface="Gotham 1"/>
                <a:cs typeface="Gotham 1"/>
                <a:sym typeface="Gotham 1"/>
              </a:rPr>
              <a:t>Ingen </a:t>
            </a:r>
            <a:r>
              <a:rPr lang="en-US" sz="2100" dirty="0" err="1">
                <a:solidFill>
                  <a:srgbClr val="000000"/>
                </a:solidFill>
                <a:latin typeface="Gotham 1"/>
                <a:ea typeface="Gotham 1"/>
                <a:cs typeface="Gotham 1"/>
                <a:sym typeface="Gotham 1"/>
              </a:rPr>
              <a:t>trådbrud</a:t>
            </a:r>
            <a:endParaRPr lang="en-US" sz="2100" dirty="0">
              <a:solidFill>
                <a:srgbClr val="000000"/>
              </a:solidFill>
              <a:latin typeface="Gotham 1"/>
              <a:ea typeface="Gotham 1"/>
              <a:cs typeface="Gotham 1"/>
              <a:sym typeface="Gotham 1"/>
            </a:endParaRPr>
          </a:p>
          <a:p>
            <a:pPr algn="l">
              <a:lnSpc>
                <a:spcPts val="3150"/>
              </a:lnSpc>
            </a:pPr>
            <a:endParaRPr lang="en-US" sz="2100" dirty="0">
              <a:solidFill>
                <a:srgbClr val="000000"/>
              </a:solidFill>
              <a:latin typeface="Gotham 1"/>
              <a:ea typeface="Gotham 1"/>
              <a:cs typeface="Gotham 1"/>
              <a:sym typeface="Gotham 1"/>
            </a:endParaRPr>
          </a:p>
          <a:p>
            <a:pPr marL="551498" lvl="1" indent="-275749" algn="l">
              <a:lnSpc>
                <a:spcPts val="3150"/>
              </a:lnSpc>
              <a:buFont typeface="Arial"/>
              <a:buChar char="•"/>
            </a:pPr>
            <a:r>
              <a:rPr lang="en-US" sz="2100" dirty="0" err="1">
                <a:solidFill>
                  <a:srgbClr val="000000"/>
                </a:solidFill>
                <a:latin typeface="Gotham 1"/>
                <a:ea typeface="Gotham 1"/>
                <a:cs typeface="Gotham 1"/>
                <a:sym typeface="Gotham 1"/>
              </a:rPr>
              <a:t>Maskinen</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skærer</a:t>
            </a:r>
            <a:r>
              <a:rPr lang="en-US" sz="2100" dirty="0">
                <a:solidFill>
                  <a:srgbClr val="000000"/>
                </a:solidFill>
                <a:latin typeface="Gotham 1"/>
                <a:ea typeface="Gotham 1"/>
                <a:cs typeface="Gotham 1"/>
                <a:sym typeface="Gotham 1"/>
              </a:rPr>
              <a:t> med </a:t>
            </a:r>
            <a:r>
              <a:rPr lang="en-US" sz="2100" dirty="0" err="1">
                <a:solidFill>
                  <a:srgbClr val="000000"/>
                </a:solidFill>
                <a:latin typeface="Gotham 1"/>
                <a:ea typeface="Gotham 1"/>
                <a:cs typeface="Gotham 1"/>
                <a:sym typeface="Gotham 1"/>
              </a:rPr>
              <a:t>maksimal</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effektivitet</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til</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enhver</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tid</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automatisk</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tilpasning</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til</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forskellige</a:t>
            </a:r>
            <a:r>
              <a:rPr lang="en-US" sz="2100" dirty="0">
                <a:solidFill>
                  <a:srgbClr val="000000"/>
                </a:solidFill>
                <a:latin typeface="Gotham 1"/>
                <a:ea typeface="Gotham 1"/>
                <a:cs typeface="Gotham 1"/>
                <a:sym typeface="Gotham 1"/>
              </a:rPr>
              <a:t> forhold</a:t>
            </a:r>
          </a:p>
          <a:p>
            <a:pPr marL="551498" lvl="1" indent="-275749" algn="l">
              <a:lnSpc>
                <a:spcPts val="3150"/>
              </a:lnSpc>
            </a:pPr>
            <a:endParaRPr lang="en-US" sz="2100" dirty="0">
              <a:solidFill>
                <a:srgbClr val="000000"/>
              </a:solidFill>
              <a:latin typeface="Gotham 1"/>
              <a:ea typeface="Gotham 1"/>
              <a:cs typeface="Gotham 1"/>
              <a:sym typeface="Gotham 1"/>
            </a:endParaRPr>
          </a:p>
          <a:p>
            <a:pPr marL="551498" lvl="1" indent="-275749" algn="l">
              <a:lnSpc>
                <a:spcPts val="3150"/>
              </a:lnSpc>
              <a:buFont typeface="Arial"/>
              <a:buChar char="•"/>
            </a:pPr>
            <a:r>
              <a:rPr lang="en-US" sz="2100" dirty="0" err="1">
                <a:solidFill>
                  <a:srgbClr val="000000"/>
                </a:solidFill>
                <a:latin typeface="Gotham 1"/>
                <a:ea typeface="Gotham 1"/>
                <a:cs typeface="Gotham 1"/>
                <a:sym typeface="Gotham 1"/>
              </a:rPr>
              <a:t>Intet</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behov</a:t>
            </a:r>
            <a:r>
              <a:rPr lang="en-US" sz="2100" dirty="0">
                <a:solidFill>
                  <a:srgbClr val="000000"/>
                </a:solidFill>
                <a:latin typeface="Gotham 1"/>
                <a:ea typeface="Gotham 1"/>
                <a:cs typeface="Gotham 1"/>
                <a:sym typeface="Gotham 1"/>
              </a:rPr>
              <a:t> for </a:t>
            </a:r>
            <a:r>
              <a:rPr lang="en-US" sz="2100" dirty="0" err="1">
                <a:solidFill>
                  <a:srgbClr val="000000"/>
                </a:solidFill>
                <a:latin typeface="Gotham 1"/>
                <a:ea typeface="Gotham 1"/>
                <a:cs typeface="Gotham 1"/>
                <a:sym typeface="Gotham 1"/>
              </a:rPr>
              <a:t>finjustering</a:t>
            </a:r>
            <a:r>
              <a:rPr lang="en-US" sz="2100" dirty="0">
                <a:solidFill>
                  <a:srgbClr val="000000"/>
                </a:solidFill>
                <a:latin typeface="Gotham 1"/>
                <a:ea typeface="Gotham 1"/>
                <a:cs typeface="Gotham 1"/>
                <a:sym typeface="Gotham 1"/>
              </a:rPr>
              <a:t> - </a:t>
            </a:r>
            <a:r>
              <a:rPr lang="en-US" sz="2100" dirty="0" err="1">
                <a:solidFill>
                  <a:srgbClr val="000000"/>
                </a:solidFill>
                <a:latin typeface="Gotham 1"/>
                <a:ea typeface="Gotham 1"/>
                <a:cs typeface="Gotham 1"/>
                <a:sym typeface="Gotham 1"/>
              </a:rPr>
              <a:t>få</a:t>
            </a:r>
            <a:r>
              <a:rPr lang="en-US" sz="2100" dirty="0">
                <a:solidFill>
                  <a:srgbClr val="000000"/>
                </a:solidFill>
                <a:latin typeface="Gotham 1"/>
                <a:ea typeface="Gotham 1"/>
                <a:cs typeface="Gotham 1"/>
                <a:sym typeface="Gotham 1"/>
              </a:rPr>
              <a:t> et </a:t>
            </a:r>
            <a:r>
              <a:rPr lang="en-US" sz="2100" dirty="0" err="1">
                <a:solidFill>
                  <a:srgbClr val="000000"/>
                </a:solidFill>
                <a:latin typeface="Gotham 1"/>
                <a:ea typeface="Gotham 1"/>
                <a:cs typeface="Gotham 1"/>
                <a:sym typeface="Gotham 1"/>
              </a:rPr>
              <a:t>perfekt</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resultat</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allerede</a:t>
            </a:r>
            <a:r>
              <a:rPr lang="en-US" sz="2100" dirty="0">
                <a:solidFill>
                  <a:srgbClr val="000000"/>
                </a:solidFill>
                <a:latin typeface="Gotham 1"/>
                <a:ea typeface="Gotham 1"/>
                <a:cs typeface="Gotham 1"/>
                <a:sym typeface="Gotham 1"/>
              </a:rPr>
              <a:t> fra </a:t>
            </a:r>
            <a:r>
              <a:rPr lang="en-US" sz="2100" dirty="0" err="1">
                <a:solidFill>
                  <a:srgbClr val="000000"/>
                </a:solidFill>
                <a:latin typeface="Gotham 1"/>
                <a:ea typeface="Gotham 1"/>
                <a:cs typeface="Gotham 1"/>
                <a:sym typeface="Gotham 1"/>
              </a:rPr>
              <a:t>første</a:t>
            </a:r>
            <a:r>
              <a:rPr lang="en-US" sz="2100" dirty="0">
                <a:solidFill>
                  <a:srgbClr val="000000"/>
                </a:solidFill>
                <a:latin typeface="Gotham 1"/>
                <a:ea typeface="Gotham 1"/>
                <a:cs typeface="Gotham 1"/>
                <a:sym typeface="Gotham 1"/>
              </a:rPr>
              <a:t> snit</a:t>
            </a:r>
          </a:p>
          <a:p>
            <a:pPr marL="551498" lvl="1" indent="-275749" algn="l">
              <a:lnSpc>
                <a:spcPts val="3150"/>
              </a:lnSpc>
            </a:pPr>
            <a:endParaRPr lang="en-US" sz="2100" dirty="0">
              <a:solidFill>
                <a:srgbClr val="000000"/>
              </a:solidFill>
              <a:latin typeface="Gotham 1"/>
              <a:ea typeface="Gotham 1"/>
              <a:cs typeface="Gotham 1"/>
              <a:sym typeface="Gotham 1"/>
            </a:endParaRPr>
          </a:p>
          <a:p>
            <a:pPr marL="551498" lvl="1" indent="-275749" algn="l">
              <a:lnSpc>
                <a:spcPts val="3150"/>
              </a:lnSpc>
              <a:buFont typeface="Arial"/>
              <a:buChar char="•"/>
            </a:pPr>
            <a:r>
              <a:rPr lang="en-US" sz="2100" dirty="0">
                <a:solidFill>
                  <a:srgbClr val="000000"/>
                </a:solidFill>
                <a:latin typeface="Gotham 1"/>
                <a:ea typeface="Gotham 1"/>
                <a:cs typeface="Gotham 1"/>
                <a:sym typeface="Gotham 1"/>
              </a:rPr>
              <a:t>Alle </a:t>
            </a:r>
            <a:r>
              <a:rPr lang="en-US" sz="2100" dirty="0" err="1">
                <a:solidFill>
                  <a:srgbClr val="000000"/>
                </a:solidFill>
                <a:latin typeface="Gotham 1"/>
                <a:ea typeface="Gotham 1"/>
                <a:cs typeface="Gotham 1"/>
                <a:sym typeface="Gotham 1"/>
              </a:rPr>
              <a:t>operatører</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kan</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bruge</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maskinen</a:t>
            </a:r>
            <a:r>
              <a:rPr lang="en-US" sz="2100" dirty="0">
                <a:solidFill>
                  <a:srgbClr val="000000"/>
                </a:solidFill>
                <a:latin typeface="Gotham 1"/>
                <a:ea typeface="Gotham 1"/>
                <a:cs typeface="Gotham 1"/>
                <a:sym typeface="Gotham 1"/>
              </a:rPr>
              <a:t> under de </a:t>
            </a:r>
            <a:r>
              <a:rPr lang="en-US" sz="2100" dirty="0" err="1">
                <a:solidFill>
                  <a:srgbClr val="000000"/>
                </a:solidFill>
                <a:latin typeface="Gotham 1"/>
                <a:ea typeface="Gotham 1"/>
                <a:cs typeface="Gotham 1"/>
                <a:sym typeface="Gotham 1"/>
              </a:rPr>
              <a:t>bedste</a:t>
            </a:r>
            <a:r>
              <a:rPr lang="en-US" sz="2100" dirty="0">
                <a:solidFill>
                  <a:srgbClr val="000000"/>
                </a:solidFill>
                <a:latin typeface="Gotham 1"/>
                <a:ea typeface="Gotham 1"/>
                <a:cs typeface="Gotham 1"/>
                <a:sym typeface="Gotham 1"/>
              </a:rPr>
              <a:t> forhold, </a:t>
            </a:r>
            <a:r>
              <a:rPr lang="en-US" sz="2100" dirty="0" err="1">
                <a:solidFill>
                  <a:srgbClr val="000000"/>
                </a:solidFill>
                <a:latin typeface="Gotham 1"/>
                <a:ea typeface="Gotham 1"/>
                <a:cs typeface="Gotham 1"/>
                <a:sym typeface="Gotham 1"/>
              </a:rPr>
              <a:t>uden</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nogen</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dedikeret</a:t>
            </a:r>
            <a:r>
              <a:rPr lang="en-US" sz="2100" dirty="0">
                <a:solidFill>
                  <a:srgbClr val="000000"/>
                </a:solidFill>
                <a:latin typeface="Gotham 1"/>
                <a:ea typeface="Gotham 1"/>
                <a:cs typeface="Gotham 1"/>
                <a:sym typeface="Gotham 1"/>
              </a:rPr>
              <a:t> </a:t>
            </a:r>
            <a:r>
              <a:rPr lang="en-US" sz="2100" dirty="0" err="1">
                <a:solidFill>
                  <a:srgbClr val="000000"/>
                </a:solidFill>
                <a:latin typeface="Gotham 1"/>
                <a:ea typeface="Gotham 1"/>
                <a:cs typeface="Gotham 1"/>
                <a:sym typeface="Gotham 1"/>
              </a:rPr>
              <a:t>træning</a:t>
            </a:r>
            <a:endParaRPr lang="en-US" sz="2100" dirty="0">
              <a:solidFill>
                <a:srgbClr val="000000"/>
              </a:solidFill>
              <a:latin typeface="Gotham 1"/>
              <a:ea typeface="Gotham 1"/>
              <a:cs typeface="Gotham 1"/>
              <a:sym typeface="Gotham 1"/>
            </a:endParaRPr>
          </a:p>
        </p:txBody>
      </p:sp>
      <p:sp>
        <p:nvSpPr>
          <p:cNvPr id="3" name="TextBox 3"/>
          <p:cNvSpPr txBox="1"/>
          <p:nvPr/>
        </p:nvSpPr>
        <p:spPr>
          <a:xfrm>
            <a:off x="7793084" y="2021450"/>
            <a:ext cx="9529558" cy="2156460"/>
          </a:xfrm>
          <a:prstGeom prst="rect">
            <a:avLst/>
          </a:prstGeom>
        </p:spPr>
        <p:txBody>
          <a:bodyPr lIns="0" tIns="0" rIns="0" bIns="0" rtlCol="0" anchor="t">
            <a:spAutoFit/>
          </a:bodyPr>
          <a:lstStyle/>
          <a:p>
            <a:pPr algn="l">
              <a:lnSpc>
                <a:spcPts val="4050"/>
              </a:lnSpc>
            </a:pPr>
            <a:r>
              <a:rPr lang="en-US" sz="2700">
                <a:solidFill>
                  <a:srgbClr val="00629B"/>
                </a:solidFill>
                <a:latin typeface="Gotham 3"/>
                <a:ea typeface="Gotham 3"/>
                <a:cs typeface="Gotham 3"/>
                <a:sym typeface="Gotham 3"/>
              </a:rPr>
              <a:t>Beskrivelse</a:t>
            </a:r>
          </a:p>
          <a:p>
            <a:pPr marL="380048" lvl="1" indent="-190024" algn="l">
              <a:lnSpc>
                <a:spcPts val="3150"/>
              </a:lnSpc>
              <a:buFont typeface="Arial"/>
              <a:buChar char="•"/>
            </a:pPr>
            <a:r>
              <a:rPr lang="en-US" sz="2100">
                <a:solidFill>
                  <a:srgbClr val="000000"/>
                </a:solidFill>
                <a:latin typeface="Gotham 1"/>
                <a:ea typeface="Gotham 1"/>
                <a:cs typeface="Gotham 1"/>
                <a:sym typeface="Gotham 1"/>
              </a:rPr>
              <a:t>Takket være de data, der indsamles og behandles af Spark Track, er ISPS-modulet i stand til at bruge denne information til automatisk at kontrollere og tilpasse skæreparametrene for din trådgnister, hvilket sikrer en optimeret, sikker skæreproces.</a:t>
            </a:r>
          </a:p>
        </p:txBody>
      </p:sp>
      <p:sp>
        <p:nvSpPr>
          <p:cNvPr id="4" name="Freeform 4"/>
          <p:cNvSpPr/>
          <p:nvPr/>
        </p:nvSpPr>
        <p:spPr>
          <a:xfrm>
            <a:off x="879868" y="5979751"/>
            <a:ext cx="6156684" cy="2953716"/>
          </a:xfrm>
          <a:custGeom>
            <a:avLst/>
            <a:gdLst/>
            <a:ahLst/>
            <a:cxnLst/>
            <a:rect l="l" t="t" r="r" b="b"/>
            <a:pathLst>
              <a:path w="6156684" h="2953716">
                <a:moveTo>
                  <a:pt x="0" y="0"/>
                </a:moveTo>
                <a:lnTo>
                  <a:pt x="6156685" y="0"/>
                </a:lnTo>
                <a:lnTo>
                  <a:pt x="6156685" y="2953716"/>
                </a:lnTo>
                <a:lnTo>
                  <a:pt x="0" y="2953716"/>
                </a:lnTo>
                <a:lnTo>
                  <a:pt x="0" y="0"/>
                </a:lnTo>
                <a:close/>
              </a:path>
            </a:pathLst>
          </a:custGeom>
          <a:blipFill>
            <a:blip r:embed="rId2"/>
            <a:stretch>
              <a:fillRect t="-54" b="-54"/>
            </a:stretch>
          </a:blipFill>
        </p:spPr>
        <p:txBody>
          <a:bodyPr/>
          <a:lstStyle/>
          <a:p>
            <a:endParaRPr lang="en-GB"/>
          </a:p>
        </p:txBody>
      </p:sp>
      <p:sp>
        <p:nvSpPr>
          <p:cNvPr id="5" name="Freeform 5"/>
          <p:cNvSpPr/>
          <p:nvPr/>
        </p:nvSpPr>
        <p:spPr>
          <a:xfrm>
            <a:off x="895885" y="2154800"/>
            <a:ext cx="6140668" cy="3626820"/>
          </a:xfrm>
          <a:custGeom>
            <a:avLst/>
            <a:gdLst/>
            <a:ahLst/>
            <a:cxnLst/>
            <a:rect l="l" t="t" r="r" b="b"/>
            <a:pathLst>
              <a:path w="6140668" h="3626820">
                <a:moveTo>
                  <a:pt x="0" y="0"/>
                </a:moveTo>
                <a:lnTo>
                  <a:pt x="6140667" y="0"/>
                </a:lnTo>
                <a:lnTo>
                  <a:pt x="6140667" y="3626820"/>
                </a:lnTo>
                <a:lnTo>
                  <a:pt x="0" y="3626820"/>
                </a:lnTo>
                <a:lnTo>
                  <a:pt x="0" y="0"/>
                </a:lnTo>
                <a:close/>
              </a:path>
            </a:pathLst>
          </a:custGeom>
          <a:blipFill>
            <a:blip r:embed="rId3"/>
            <a:stretch>
              <a:fillRect t="-11031" b="-11031"/>
            </a:stretch>
          </a:blipFill>
        </p:spPr>
        <p:txBody>
          <a:bodyPr/>
          <a:lstStyle/>
          <a:p>
            <a:endParaRPr lang="en-GB"/>
          </a:p>
        </p:txBody>
      </p:sp>
      <p:grpSp>
        <p:nvGrpSpPr>
          <p:cNvPr id="6" name="Group 6"/>
          <p:cNvGrpSpPr/>
          <p:nvPr/>
        </p:nvGrpSpPr>
        <p:grpSpPr>
          <a:xfrm>
            <a:off x="895884" y="2096031"/>
            <a:ext cx="1620000" cy="461666"/>
            <a:chOff x="0" y="0"/>
            <a:chExt cx="2160000" cy="615554"/>
          </a:xfrm>
        </p:grpSpPr>
        <p:sp>
          <p:nvSpPr>
            <p:cNvPr id="7" name="Freeform 7"/>
            <p:cNvSpPr/>
            <p:nvPr/>
          </p:nvSpPr>
          <p:spPr>
            <a:xfrm>
              <a:off x="0" y="0"/>
              <a:ext cx="2160016" cy="615569"/>
            </a:xfrm>
            <a:custGeom>
              <a:avLst/>
              <a:gdLst/>
              <a:ahLst/>
              <a:cxnLst/>
              <a:rect l="l" t="t" r="r" b="b"/>
              <a:pathLst>
                <a:path w="2160016" h="615569">
                  <a:moveTo>
                    <a:pt x="0" y="0"/>
                  </a:moveTo>
                  <a:lnTo>
                    <a:pt x="2160016" y="0"/>
                  </a:lnTo>
                  <a:lnTo>
                    <a:pt x="2160016" y="615569"/>
                  </a:lnTo>
                  <a:lnTo>
                    <a:pt x="0" y="615569"/>
                  </a:lnTo>
                  <a:close/>
                </a:path>
              </a:pathLst>
            </a:custGeom>
            <a:solidFill>
              <a:srgbClr val="00629B"/>
            </a:solidFill>
          </p:spPr>
          <p:txBody>
            <a:bodyPr/>
            <a:lstStyle/>
            <a:p>
              <a:endParaRPr lang="en-GB"/>
            </a:p>
          </p:txBody>
        </p:sp>
        <p:sp>
          <p:nvSpPr>
            <p:cNvPr id="8" name="TextBox 8"/>
            <p:cNvSpPr txBox="1"/>
            <p:nvPr/>
          </p:nvSpPr>
          <p:spPr>
            <a:xfrm>
              <a:off x="0" y="-47625"/>
              <a:ext cx="2160000" cy="663179"/>
            </a:xfrm>
            <a:prstGeom prst="rect">
              <a:avLst/>
            </a:prstGeom>
          </p:spPr>
          <p:txBody>
            <a:bodyPr lIns="50800" tIns="50800" rIns="50800" bIns="50800" rtlCol="0" anchor="ctr"/>
            <a:lstStyle/>
            <a:p>
              <a:pPr algn="l">
                <a:lnSpc>
                  <a:spcPts val="2520"/>
                </a:lnSpc>
              </a:pPr>
              <a:r>
                <a:rPr lang="en-US" sz="2100" b="1">
                  <a:solidFill>
                    <a:srgbClr val="FFFFFF"/>
                  </a:solidFill>
                  <a:latin typeface="Arial Bold"/>
                  <a:ea typeface="Arial Bold"/>
                  <a:cs typeface="Arial Bold"/>
                  <a:sym typeface="Arial Bold"/>
                </a:rPr>
                <a:t>ISPS</a:t>
              </a:r>
            </a:p>
          </p:txBody>
        </p:sp>
      </p:grpSp>
      <p:sp>
        <p:nvSpPr>
          <p:cNvPr id="9" name="TextBox 9"/>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a:solidFill>
                  <a:srgbClr val="323232"/>
                </a:solidFill>
                <a:latin typeface="Optima LT Pro" panose="020B0502050508020304" pitchFamily="34" charset="0"/>
                <a:ea typeface="Optima Bold"/>
                <a:cs typeface="Optima Bold"/>
                <a:sym typeface="Optima Bold"/>
              </a:rPr>
              <a:t>ISPS – Intelligent spark protection system</a:t>
            </a:r>
          </a:p>
        </p:txBody>
      </p:sp>
      <p:grpSp>
        <p:nvGrpSpPr>
          <p:cNvPr id="10" name="Group 10"/>
          <p:cNvGrpSpPr/>
          <p:nvPr/>
        </p:nvGrpSpPr>
        <p:grpSpPr>
          <a:xfrm>
            <a:off x="-116571" y="9254172"/>
            <a:ext cx="20067172" cy="1190529"/>
            <a:chOff x="0" y="0"/>
            <a:chExt cx="5285181" cy="313555"/>
          </a:xfrm>
        </p:grpSpPr>
        <p:sp>
          <p:nvSpPr>
            <p:cNvPr id="11" name="Freeform 11"/>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2" name="TextBox 12"/>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3" name="Freeform 13"/>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4"/>
            <a:stretch>
              <a:fillRect t="-74131" b="-74131"/>
            </a:stretch>
          </a:blipFill>
        </p:spPr>
        <p:txBody>
          <a:bodyPr/>
          <a:lstStyle/>
          <a:p>
            <a:endParaRPr lang="en-GB"/>
          </a:p>
        </p:txBody>
      </p:sp>
      <p:grpSp>
        <p:nvGrpSpPr>
          <p:cNvPr id="14" name="Group 14"/>
          <p:cNvGrpSpPr/>
          <p:nvPr/>
        </p:nvGrpSpPr>
        <p:grpSpPr>
          <a:xfrm>
            <a:off x="17406546" y="9693061"/>
            <a:ext cx="456538" cy="456538"/>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6" name="TextBox 16"/>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7" name="Group 17"/>
          <p:cNvGrpSpPr/>
          <p:nvPr/>
        </p:nvGrpSpPr>
        <p:grpSpPr>
          <a:xfrm>
            <a:off x="17112326" y="9450828"/>
            <a:ext cx="603512" cy="617657"/>
            <a:chOff x="0" y="-19050"/>
            <a:chExt cx="812800" cy="83185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9" name="TextBox 19"/>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12</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video>
              <p:cMediaNode vol="20000">
                <p:cTn id="2"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196800" y="7622076"/>
            <a:ext cx="3361458" cy="1694913"/>
          </a:xfrm>
          <a:custGeom>
            <a:avLst/>
            <a:gdLst/>
            <a:ahLst/>
            <a:cxnLst/>
            <a:rect l="l" t="t" r="r" b="b"/>
            <a:pathLst>
              <a:path w="3361458" h="1694913">
                <a:moveTo>
                  <a:pt x="0" y="0"/>
                </a:moveTo>
                <a:lnTo>
                  <a:pt x="3361458" y="0"/>
                </a:lnTo>
                <a:lnTo>
                  <a:pt x="3361458" y="1694913"/>
                </a:lnTo>
                <a:lnTo>
                  <a:pt x="0" y="1694913"/>
                </a:lnTo>
                <a:lnTo>
                  <a:pt x="0" y="0"/>
                </a:lnTo>
                <a:close/>
              </a:path>
            </a:pathLst>
          </a:custGeom>
          <a:blipFill>
            <a:blip r:embed="rId2"/>
            <a:stretch>
              <a:fillRect r="-3949"/>
            </a:stretch>
          </a:blipFill>
        </p:spPr>
        <p:txBody>
          <a:bodyPr/>
          <a:lstStyle/>
          <a:p>
            <a:endParaRPr lang="en-GB"/>
          </a:p>
        </p:txBody>
      </p:sp>
      <p:sp>
        <p:nvSpPr>
          <p:cNvPr id="3" name="Freeform 3"/>
          <p:cNvSpPr/>
          <p:nvPr/>
        </p:nvSpPr>
        <p:spPr>
          <a:xfrm>
            <a:off x="13239564" y="5843740"/>
            <a:ext cx="3734829" cy="2891483"/>
          </a:xfrm>
          <a:custGeom>
            <a:avLst/>
            <a:gdLst/>
            <a:ahLst/>
            <a:cxnLst/>
            <a:rect l="l" t="t" r="r" b="b"/>
            <a:pathLst>
              <a:path w="3734829" h="2891483">
                <a:moveTo>
                  <a:pt x="0" y="0"/>
                </a:moveTo>
                <a:lnTo>
                  <a:pt x="3734829" y="0"/>
                </a:lnTo>
                <a:lnTo>
                  <a:pt x="3734829" y="2891483"/>
                </a:lnTo>
                <a:lnTo>
                  <a:pt x="0" y="2891483"/>
                </a:lnTo>
                <a:lnTo>
                  <a:pt x="0" y="0"/>
                </a:lnTo>
                <a:close/>
              </a:path>
            </a:pathLst>
          </a:custGeom>
          <a:blipFill>
            <a:blip r:embed="rId3"/>
            <a:stretch>
              <a:fillRect b="-71"/>
            </a:stretch>
          </a:blipFill>
        </p:spPr>
        <p:txBody>
          <a:bodyPr/>
          <a:lstStyle/>
          <a:p>
            <a:endParaRPr lang="en-GB"/>
          </a:p>
        </p:txBody>
      </p:sp>
      <p:sp>
        <p:nvSpPr>
          <p:cNvPr id="4" name="TextBox 4"/>
          <p:cNvSpPr txBox="1"/>
          <p:nvPr/>
        </p:nvSpPr>
        <p:spPr>
          <a:xfrm>
            <a:off x="11589400" y="2095247"/>
            <a:ext cx="5630974" cy="2156460"/>
          </a:xfrm>
          <a:prstGeom prst="rect">
            <a:avLst/>
          </a:prstGeom>
        </p:spPr>
        <p:txBody>
          <a:bodyPr lIns="0" tIns="0" rIns="0" bIns="0" rtlCol="0" anchor="t">
            <a:spAutoFit/>
          </a:bodyPr>
          <a:lstStyle/>
          <a:p>
            <a:pPr algn="l">
              <a:lnSpc>
                <a:spcPts val="4050"/>
              </a:lnSpc>
            </a:pPr>
            <a:r>
              <a:rPr lang="en-US" sz="2700">
                <a:solidFill>
                  <a:srgbClr val="00629C"/>
                </a:solidFill>
                <a:latin typeface="Gotham 3"/>
                <a:ea typeface="Gotham 3"/>
                <a:cs typeface="Gotham 3"/>
                <a:sym typeface="Gotham 3"/>
              </a:rPr>
              <a:t>Fordele</a:t>
            </a:r>
          </a:p>
          <a:p>
            <a:pPr marL="380048" lvl="1" indent="-190024" algn="l">
              <a:lnSpc>
                <a:spcPts val="3150"/>
              </a:lnSpc>
              <a:buFont typeface="Arial"/>
              <a:buChar char="•"/>
            </a:pPr>
            <a:r>
              <a:rPr lang="en-US" sz="2100">
                <a:solidFill>
                  <a:srgbClr val="000000"/>
                </a:solidFill>
                <a:latin typeface="Gotham 1"/>
                <a:ea typeface="Gotham 1"/>
                <a:cs typeface="Gotham 1"/>
                <a:sym typeface="Gotham 1"/>
              </a:rPr>
              <a:t>Op til 40% I reduktion af trådforbrug </a:t>
            </a:r>
          </a:p>
          <a:p>
            <a:pPr marL="380048" lvl="1" indent="-190024" algn="l">
              <a:lnSpc>
                <a:spcPts val="3150"/>
              </a:lnSpc>
              <a:buFont typeface="Arial"/>
              <a:buChar char="•"/>
            </a:pPr>
            <a:r>
              <a:rPr lang="en-US" sz="2100">
                <a:solidFill>
                  <a:srgbClr val="000000"/>
                </a:solidFill>
                <a:latin typeface="Gotham 1"/>
                <a:ea typeface="Gotham 1"/>
                <a:cs typeface="Gotham 1"/>
                <a:sym typeface="Gotham 1"/>
              </a:rPr>
              <a:t>Forøg maskinens autonomi</a:t>
            </a:r>
          </a:p>
          <a:p>
            <a:pPr marL="380048" lvl="1" indent="-190024" algn="l">
              <a:lnSpc>
                <a:spcPts val="3150"/>
              </a:lnSpc>
              <a:buFont typeface="Arial"/>
              <a:buChar char="•"/>
            </a:pPr>
            <a:r>
              <a:rPr lang="en-US" sz="2100">
                <a:solidFill>
                  <a:srgbClr val="000000"/>
                </a:solidFill>
                <a:latin typeface="Gotham 1"/>
                <a:ea typeface="Gotham 1"/>
                <a:cs typeface="Gotham 1"/>
                <a:sym typeface="Gotham 1"/>
              </a:rPr>
              <a:t>Reducere “cost per part”</a:t>
            </a:r>
          </a:p>
          <a:p>
            <a:pPr marL="380048" lvl="1" indent="-190024" algn="l">
              <a:lnSpc>
                <a:spcPts val="3150"/>
              </a:lnSpc>
              <a:buFont typeface="Arial"/>
              <a:buChar char="•"/>
            </a:pPr>
            <a:r>
              <a:rPr lang="en-US" sz="2100">
                <a:solidFill>
                  <a:srgbClr val="000000"/>
                </a:solidFill>
                <a:latin typeface="Gotham 1"/>
                <a:ea typeface="Gotham 1"/>
                <a:cs typeface="Gotham 1"/>
                <a:sym typeface="Gotham 1"/>
              </a:rPr>
              <a:t>Reducere miljøpåvirkning</a:t>
            </a:r>
          </a:p>
        </p:txBody>
      </p:sp>
      <p:sp>
        <p:nvSpPr>
          <p:cNvPr id="5" name="TextBox 5"/>
          <p:cNvSpPr txBox="1"/>
          <p:nvPr/>
        </p:nvSpPr>
        <p:spPr>
          <a:xfrm>
            <a:off x="1019114" y="1876608"/>
            <a:ext cx="9529558" cy="2156460"/>
          </a:xfrm>
          <a:prstGeom prst="rect">
            <a:avLst/>
          </a:prstGeom>
        </p:spPr>
        <p:txBody>
          <a:bodyPr lIns="0" tIns="0" rIns="0" bIns="0" rtlCol="0" anchor="t">
            <a:spAutoFit/>
          </a:bodyPr>
          <a:lstStyle/>
          <a:p>
            <a:pPr algn="l">
              <a:lnSpc>
                <a:spcPts val="4050"/>
              </a:lnSpc>
            </a:pPr>
            <a:r>
              <a:rPr lang="en-US" sz="2700">
                <a:solidFill>
                  <a:srgbClr val="00629B"/>
                </a:solidFill>
                <a:latin typeface="Gotham 3"/>
                <a:ea typeface="Gotham 3"/>
                <a:cs typeface="Gotham 3"/>
                <a:sym typeface="Gotham 3"/>
              </a:rPr>
              <a:t>Beskrivelse</a:t>
            </a:r>
          </a:p>
          <a:p>
            <a:pPr marL="380048" lvl="1" indent="-190024" algn="l">
              <a:lnSpc>
                <a:spcPts val="3150"/>
              </a:lnSpc>
              <a:buFont typeface="Arial"/>
              <a:buChar char="•"/>
            </a:pPr>
            <a:r>
              <a:rPr lang="en-US" sz="2100">
                <a:solidFill>
                  <a:srgbClr val="000000"/>
                </a:solidFill>
                <a:latin typeface="Gotham 1"/>
                <a:ea typeface="Gotham 1"/>
                <a:cs typeface="Gotham 1"/>
                <a:sym typeface="Gotham 1"/>
              </a:rPr>
              <a:t>Takket være de data, der indsamles og behandles af Spark Track, er det </a:t>
            </a:r>
            <a:r>
              <a:rPr lang="en-US" sz="2100" b="1">
                <a:solidFill>
                  <a:srgbClr val="EC652B"/>
                </a:solidFill>
                <a:latin typeface="Gotham 1 Bold"/>
                <a:ea typeface="Gotham 1 Bold"/>
                <a:cs typeface="Gotham 1 Bold"/>
                <a:sym typeface="Gotham 1 Bold"/>
              </a:rPr>
              <a:t>nye iWire-modul</a:t>
            </a:r>
            <a:r>
              <a:rPr lang="en-US" sz="2100">
                <a:solidFill>
                  <a:srgbClr val="FF0000"/>
                </a:solidFill>
                <a:latin typeface="Gotham 1"/>
                <a:ea typeface="Gotham 1"/>
                <a:cs typeface="Gotham 1"/>
                <a:sym typeface="Gotham 1"/>
              </a:rPr>
              <a:t> </a:t>
            </a:r>
            <a:r>
              <a:rPr lang="en-US" sz="2100">
                <a:solidFill>
                  <a:srgbClr val="000000"/>
                </a:solidFill>
                <a:latin typeface="Gotham 1"/>
                <a:ea typeface="Gotham 1"/>
                <a:cs typeface="Gotham 1"/>
                <a:sym typeface="Gotham 1"/>
              </a:rPr>
              <a:t>i stand til at genkende snitfladen og automatisk tilpasse trådens fremføringshastighed uden at gå på kompromis med bearbejdningstiden.</a:t>
            </a:r>
          </a:p>
        </p:txBody>
      </p:sp>
      <p:sp>
        <p:nvSpPr>
          <p:cNvPr id="6" name="TextBox 6"/>
          <p:cNvSpPr txBox="1"/>
          <p:nvPr/>
        </p:nvSpPr>
        <p:spPr>
          <a:xfrm>
            <a:off x="1028700" y="4265466"/>
            <a:ext cx="9529558" cy="3356610"/>
          </a:xfrm>
          <a:prstGeom prst="rect">
            <a:avLst/>
          </a:prstGeom>
        </p:spPr>
        <p:txBody>
          <a:bodyPr lIns="0" tIns="0" rIns="0" bIns="0" rtlCol="0" anchor="t">
            <a:spAutoFit/>
          </a:bodyPr>
          <a:lstStyle/>
          <a:p>
            <a:pPr algn="l">
              <a:lnSpc>
                <a:spcPts val="4050"/>
              </a:lnSpc>
            </a:pPr>
            <a:r>
              <a:rPr lang="en-US" sz="2700">
                <a:solidFill>
                  <a:srgbClr val="00629B"/>
                </a:solidFill>
                <a:latin typeface="Gotham 3"/>
                <a:ea typeface="Gotham 3"/>
                <a:cs typeface="Gotham 3"/>
                <a:sym typeface="Gotham 3"/>
              </a:rPr>
              <a:t>Fordele</a:t>
            </a:r>
          </a:p>
          <a:p>
            <a:pPr marL="380048" lvl="1" indent="-190024" algn="l">
              <a:lnSpc>
                <a:spcPts val="3150"/>
              </a:lnSpc>
              <a:buFont typeface="Arial"/>
              <a:buChar char="•"/>
            </a:pPr>
            <a:r>
              <a:rPr lang="en-US" sz="2100">
                <a:solidFill>
                  <a:srgbClr val="000000"/>
                </a:solidFill>
                <a:latin typeface="Gotham 1"/>
                <a:ea typeface="Gotham 1"/>
                <a:cs typeface="Gotham 1"/>
                <a:sym typeface="Gotham 1"/>
              </a:rPr>
              <a:t>Maskinen skærer med maksimal effektivitet til enhver tid, automatisk tilpasning til forskellige forhold</a:t>
            </a:r>
          </a:p>
          <a:p>
            <a:pPr marL="380048" lvl="1" indent="-190024" algn="l">
              <a:lnSpc>
                <a:spcPts val="3150"/>
              </a:lnSpc>
            </a:pPr>
            <a:endParaRPr lang="en-US" sz="2100">
              <a:solidFill>
                <a:srgbClr val="000000"/>
              </a:solidFill>
              <a:latin typeface="Gotham 1"/>
              <a:ea typeface="Gotham 1"/>
              <a:cs typeface="Gotham 1"/>
              <a:sym typeface="Gotham 1"/>
            </a:endParaRPr>
          </a:p>
          <a:p>
            <a:pPr marL="380048" lvl="1" indent="-190024" algn="l">
              <a:lnSpc>
                <a:spcPts val="3150"/>
              </a:lnSpc>
              <a:buFont typeface="Arial"/>
              <a:buChar char="•"/>
            </a:pPr>
            <a:r>
              <a:rPr lang="en-US" sz="2100">
                <a:solidFill>
                  <a:srgbClr val="000000"/>
                </a:solidFill>
                <a:latin typeface="Gotham 1"/>
                <a:ea typeface="Gotham 1"/>
                <a:cs typeface="Gotham 1"/>
                <a:sym typeface="Gotham 1"/>
              </a:rPr>
              <a:t>Ingen behov for finjustering - få et perfekt resultat allerede fra første snit</a:t>
            </a:r>
          </a:p>
          <a:p>
            <a:pPr marL="380048" lvl="1" indent="-190024" algn="l">
              <a:lnSpc>
                <a:spcPts val="3150"/>
              </a:lnSpc>
            </a:pPr>
            <a:endParaRPr lang="en-US" sz="2100">
              <a:solidFill>
                <a:srgbClr val="000000"/>
              </a:solidFill>
              <a:latin typeface="Gotham 1"/>
              <a:ea typeface="Gotham 1"/>
              <a:cs typeface="Gotham 1"/>
              <a:sym typeface="Gotham 1"/>
            </a:endParaRPr>
          </a:p>
          <a:p>
            <a:pPr marL="380048" lvl="1" indent="-190024" algn="l">
              <a:lnSpc>
                <a:spcPts val="3150"/>
              </a:lnSpc>
              <a:buFont typeface="Arial"/>
              <a:buChar char="•"/>
            </a:pPr>
            <a:r>
              <a:rPr lang="en-US" sz="2100" b="1">
                <a:solidFill>
                  <a:srgbClr val="EC652B"/>
                </a:solidFill>
                <a:latin typeface="Gotham 1 Bold"/>
                <a:ea typeface="Gotham 1 Bold"/>
                <a:cs typeface="Gotham 1 Bold"/>
                <a:sym typeface="Gotham 1 Bold"/>
              </a:rPr>
              <a:t>Spar på tråd forbrug = Reduktion af trådomkostninger</a:t>
            </a:r>
          </a:p>
        </p:txBody>
      </p:sp>
      <p:sp>
        <p:nvSpPr>
          <p:cNvPr id="7" name="TextBox 7"/>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iWire</a:t>
            </a:r>
            <a:r>
              <a:rPr lang="en-US" sz="4800" b="1" dirty="0">
                <a:solidFill>
                  <a:srgbClr val="323232"/>
                </a:solidFill>
                <a:latin typeface="Optima LT Pro" panose="020B0502050508020304" pitchFamily="34" charset="0"/>
                <a:ea typeface="Optima Bold"/>
                <a:cs typeface="Optima Bold"/>
                <a:sym typeface="Optima Bold"/>
              </a:rPr>
              <a:t> Module</a:t>
            </a:r>
          </a:p>
        </p:txBody>
      </p:sp>
      <p:grpSp>
        <p:nvGrpSpPr>
          <p:cNvPr id="8" name="Group 8"/>
          <p:cNvGrpSpPr/>
          <p:nvPr/>
        </p:nvGrpSpPr>
        <p:grpSpPr>
          <a:xfrm>
            <a:off x="-116571" y="9254172"/>
            <a:ext cx="20067172" cy="1190529"/>
            <a:chOff x="0" y="0"/>
            <a:chExt cx="26756230" cy="1587372"/>
          </a:xfrm>
        </p:grpSpPr>
        <p:grpSp>
          <p:nvGrpSpPr>
            <p:cNvPr id="9" name="Group 9"/>
            <p:cNvGrpSpPr/>
            <p:nvPr/>
          </p:nvGrpSpPr>
          <p:grpSpPr>
            <a:xfrm>
              <a:off x="0" y="0"/>
              <a:ext cx="26756230" cy="1587372"/>
              <a:chOff x="0" y="0"/>
              <a:chExt cx="5285181" cy="313555"/>
            </a:xfrm>
          </p:grpSpPr>
          <p:sp>
            <p:nvSpPr>
              <p:cNvPr id="10" name="Freeform 10"/>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1" name="TextBox 11"/>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2" name="Freeform 12"/>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13" name="Group 13"/>
          <p:cNvGrpSpPr/>
          <p:nvPr/>
        </p:nvGrpSpPr>
        <p:grpSpPr>
          <a:xfrm>
            <a:off x="17406546" y="9693061"/>
            <a:ext cx="456538" cy="45653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5" name="TextBox 15"/>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6" name="Group 16"/>
          <p:cNvGrpSpPr/>
          <p:nvPr/>
        </p:nvGrpSpPr>
        <p:grpSpPr>
          <a:xfrm>
            <a:off x="17112326" y="9464973"/>
            <a:ext cx="603512" cy="603512"/>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8" name="TextBox 18"/>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a:solidFill>
                    <a:srgbClr val="FFFFFF"/>
                  </a:solidFill>
                  <a:latin typeface="Gotham 1"/>
                  <a:ea typeface="Gotham 1"/>
                  <a:cs typeface="Gotham 1"/>
                  <a:sym typeface="Gotham 1"/>
                </a:rPr>
                <a:t>14</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008237" y="2073183"/>
            <a:ext cx="9314404" cy="8368665"/>
          </a:xfrm>
          <a:prstGeom prst="rect">
            <a:avLst/>
          </a:prstGeom>
        </p:spPr>
        <p:txBody>
          <a:bodyPr lIns="0" tIns="0" rIns="0" bIns="0" rtlCol="0" anchor="t">
            <a:spAutoFit/>
          </a:bodyPr>
          <a:lstStyle/>
          <a:p>
            <a:pPr algn="l">
              <a:lnSpc>
                <a:spcPts val="4050"/>
              </a:lnSpc>
            </a:pPr>
            <a:r>
              <a:rPr lang="en-US" sz="2700">
                <a:solidFill>
                  <a:srgbClr val="2F80AA"/>
                </a:solidFill>
                <a:latin typeface="Gotham 3"/>
                <a:ea typeface="Gotham 3"/>
                <a:cs typeface="Gotham 3"/>
                <a:sym typeface="Gotham 3"/>
              </a:rPr>
              <a:t>Hvordan fungerer det</a:t>
            </a:r>
          </a:p>
          <a:p>
            <a:pPr algn="l">
              <a:lnSpc>
                <a:spcPts val="3150"/>
              </a:lnSpc>
            </a:pPr>
            <a:r>
              <a:rPr lang="en-US" sz="2100">
                <a:solidFill>
                  <a:srgbClr val="323232"/>
                </a:solidFill>
                <a:latin typeface="Gotham 1"/>
                <a:ea typeface="Gotham 1"/>
                <a:cs typeface="Gotham 1"/>
                <a:sym typeface="Gotham 1"/>
              </a:rPr>
              <a:t>Turbo Tech er et nyt sæt snitteknologier i vores database med et intenst fokus på højhastighedsresultater. Afhængigt af spuleforhold og geometriens form kan vi være op til 40 % hurtigere end nogen konkurrents maskine og med bedre nøjagtighed.</a:t>
            </a:r>
          </a:p>
          <a:p>
            <a:pPr algn="l">
              <a:lnSpc>
                <a:spcPts val="3150"/>
              </a:lnSpc>
            </a:pPr>
            <a:r>
              <a:rPr lang="en-US" sz="2100">
                <a:solidFill>
                  <a:srgbClr val="323232"/>
                </a:solidFill>
                <a:latin typeface="Gotham 1"/>
                <a:ea typeface="Gotham 1"/>
                <a:cs typeface="Gotham 1"/>
                <a:sym typeface="Gotham 1"/>
              </a:rPr>
              <a:t>Turbo Tech fås til forskellige trådtyper (messing, VS+, VH og AH) og diametre.</a:t>
            </a:r>
          </a:p>
          <a:p>
            <a:pPr algn="l">
              <a:lnSpc>
                <a:spcPts val="3150"/>
              </a:lnSpc>
            </a:pPr>
            <a:r>
              <a:rPr lang="en-US" sz="2100">
                <a:solidFill>
                  <a:srgbClr val="323232"/>
                </a:solidFill>
                <a:latin typeface="Gotham 1"/>
                <a:ea typeface="Gotham 1"/>
                <a:cs typeface="Gotham 1"/>
                <a:sym typeface="Gotham 1"/>
              </a:rPr>
              <a:t>Turbo Tech ændrer hovedsageligt eftersnittene, og så er den kompatibel med Spark Track-moduler som ISPS og iWire.</a:t>
            </a:r>
          </a:p>
          <a:p>
            <a:pPr algn="l">
              <a:lnSpc>
                <a:spcPts val="3150"/>
              </a:lnSpc>
            </a:pPr>
            <a:endParaRPr lang="en-US" sz="2100">
              <a:solidFill>
                <a:srgbClr val="323232"/>
              </a:solidFill>
              <a:latin typeface="Gotham 1"/>
              <a:ea typeface="Gotham 1"/>
              <a:cs typeface="Gotham 1"/>
              <a:sym typeface="Gotham 1"/>
            </a:endParaRPr>
          </a:p>
          <a:p>
            <a:pPr algn="l">
              <a:lnSpc>
                <a:spcPts val="4050"/>
              </a:lnSpc>
            </a:pPr>
            <a:r>
              <a:rPr lang="en-US" sz="2700">
                <a:solidFill>
                  <a:srgbClr val="2F80AA"/>
                </a:solidFill>
                <a:latin typeface="Gotham 3"/>
                <a:ea typeface="Gotham 3"/>
                <a:cs typeface="Gotham 3"/>
                <a:sym typeface="Gotham 3"/>
              </a:rPr>
              <a:t>Dine fordele</a:t>
            </a:r>
          </a:p>
          <a:p>
            <a:pPr marL="704048" lvl="2" indent="-234683" algn="l">
              <a:lnSpc>
                <a:spcPts val="3150"/>
              </a:lnSpc>
              <a:buFont typeface="Arial"/>
              <a:buChar char="⚬"/>
            </a:pPr>
            <a:r>
              <a:rPr lang="en-US" sz="2100">
                <a:solidFill>
                  <a:srgbClr val="323232"/>
                </a:solidFill>
                <a:latin typeface="Gotham 1"/>
                <a:ea typeface="Gotham 1"/>
                <a:cs typeface="Gotham 1"/>
                <a:sym typeface="Gotham 1"/>
              </a:rPr>
              <a:t>Øg produktiviteten og bibehold en høj standard for nøjagtighed</a:t>
            </a:r>
          </a:p>
          <a:p>
            <a:pPr marL="704048" lvl="2" indent="-234683" algn="l">
              <a:lnSpc>
                <a:spcPts val="3150"/>
              </a:lnSpc>
              <a:buFont typeface="Arial"/>
              <a:buChar char="⚬"/>
            </a:pPr>
            <a:r>
              <a:rPr lang="en-US" sz="2100">
                <a:solidFill>
                  <a:srgbClr val="323232"/>
                </a:solidFill>
                <a:latin typeface="Gotham 1"/>
                <a:ea typeface="Gotham 1"/>
                <a:cs typeface="Gotham 1"/>
                <a:sym typeface="Gotham 1"/>
              </a:rPr>
              <a:t>Reducere  “cost per part”</a:t>
            </a:r>
          </a:p>
          <a:p>
            <a:pPr marL="704048" lvl="2" indent="-234683" algn="l">
              <a:lnSpc>
                <a:spcPts val="3150"/>
              </a:lnSpc>
              <a:buFont typeface="Arial"/>
              <a:buChar char="⚬"/>
            </a:pPr>
            <a:r>
              <a:rPr lang="en-US" sz="2100">
                <a:solidFill>
                  <a:srgbClr val="323232"/>
                </a:solidFill>
                <a:latin typeface="Gotham 1"/>
                <a:ea typeface="Gotham 1"/>
                <a:cs typeface="Gotham 1"/>
                <a:sym typeface="Gotham 1"/>
              </a:rPr>
              <a:t>Sammen med ISPS og iWire sikrer processtabiliteten og reducerer trådforbruget, selv under højhastighedsprocesser.</a:t>
            </a:r>
          </a:p>
          <a:p>
            <a:pPr marL="704048" lvl="2" indent="-234683" algn="l">
              <a:lnSpc>
                <a:spcPts val="3150"/>
              </a:lnSpc>
            </a:pPr>
            <a:endParaRPr lang="en-US" sz="2100">
              <a:solidFill>
                <a:srgbClr val="323232"/>
              </a:solidFill>
              <a:latin typeface="Gotham 1"/>
              <a:ea typeface="Gotham 1"/>
              <a:cs typeface="Gotham 1"/>
              <a:sym typeface="Gotham 1"/>
            </a:endParaRPr>
          </a:p>
          <a:p>
            <a:pPr marL="704048" lvl="2" indent="-234683" algn="l">
              <a:lnSpc>
                <a:spcPts val="3150"/>
              </a:lnSpc>
            </a:pPr>
            <a:r>
              <a:rPr lang="en-US" sz="2100">
                <a:solidFill>
                  <a:srgbClr val="323232"/>
                </a:solidFill>
                <a:latin typeface="Gotham 1"/>
                <a:ea typeface="Gotham 1"/>
                <a:cs typeface="Gotham 1"/>
                <a:sym typeface="Gotham 1"/>
              </a:rPr>
              <a:t>	</a:t>
            </a:r>
          </a:p>
          <a:p>
            <a:pPr marL="704048" lvl="2" indent="-234683" algn="l">
              <a:lnSpc>
                <a:spcPts val="2520"/>
              </a:lnSpc>
            </a:pPr>
            <a:endParaRPr lang="en-US" sz="2100">
              <a:solidFill>
                <a:srgbClr val="323232"/>
              </a:solidFill>
              <a:latin typeface="Gotham 1"/>
              <a:ea typeface="Gotham 1"/>
              <a:cs typeface="Gotham 1"/>
              <a:sym typeface="Gotham 1"/>
            </a:endParaRPr>
          </a:p>
          <a:p>
            <a:pPr marL="704048" lvl="2" indent="-234683" algn="l">
              <a:lnSpc>
                <a:spcPts val="2520"/>
              </a:lnSpc>
            </a:pPr>
            <a:endParaRPr lang="en-US" sz="2100">
              <a:solidFill>
                <a:srgbClr val="323232"/>
              </a:solidFill>
              <a:latin typeface="Gotham 1"/>
              <a:ea typeface="Gotham 1"/>
              <a:cs typeface="Gotham 1"/>
              <a:sym typeface="Gotham 1"/>
            </a:endParaRPr>
          </a:p>
          <a:p>
            <a:pPr marL="704048" lvl="2" indent="-234683" algn="l">
              <a:lnSpc>
                <a:spcPts val="2520"/>
              </a:lnSpc>
            </a:pPr>
            <a:endParaRPr lang="en-US" sz="2100">
              <a:solidFill>
                <a:srgbClr val="323232"/>
              </a:solidFill>
              <a:latin typeface="Gotham 1"/>
              <a:ea typeface="Gotham 1"/>
              <a:cs typeface="Gotham 1"/>
              <a:sym typeface="Gotham 1"/>
            </a:endParaRPr>
          </a:p>
          <a:p>
            <a:pPr marL="704048" lvl="2" indent="-234683" algn="l">
              <a:lnSpc>
                <a:spcPts val="2520"/>
              </a:lnSpc>
            </a:pPr>
            <a:endParaRPr lang="en-US" sz="2100">
              <a:solidFill>
                <a:srgbClr val="323232"/>
              </a:solidFill>
              <a:latin typeface="Gotham 1"/>
              <a:ea typeface="Gotham 1"/>
              <a:cs typeface="Gotham 1"/>
              <a:sym typeface="Gotham 1"/>
            </a:endParaRPr>
          </a:p>
        </p:txBody>
      </p:sp>
      <p:sp>
        <p:nvSpPr>
          <p:cNvPr id="3" name="Freeform 3"/>
          <p:cNvSpPr/>
          <p:nvPr/>
        </p:nvSpPr>
        <p:spPr>
          <a:xfrm>
            <a:off x="879868" y="2160814"/>
            <a:ext cx="6328980" cy="6567488"/>
          </a:xfrm>
          <a:custGeom>
            <a:avLst/>
            <a:gdLst/>
            <a:ahLst/>
            <a:cxnLst/>
            <a:rect l="l" t="t" r="r" b="b"/>
            <a:pathLst>
              <a:path w="6328980" h="6567488">
                <a:moveTo>
                  <a:pt x="0" y="0"/>
                </a:moveTo>
                <a:lnTo>
                  <a:pt x="6328981" y="0"/>
                </a:lnTo>
                <a:lnTo>
                  <a:pt x="6328981" y="6567488"/>
                </a:lnTo>
                <a:lnTo>
                  <a:pt x="0" y="6567488"/>
                </a:lnTo>
                <a:lnTo>
                  <a:pt x="0" y="0"/>
                </a:lnTo>
                <a:close/>
              </a:path>
            </a:pathLst>
          </a:custGeom>
          <a:blipFill>
            <a:blip r:embed="rId2"/>
            <a:stretch>
              <a:fillRect/>
            </a:stretch>
          </a:blipFill>
        </p:spPr>
        <p:txBody>
          <a:bodyPr/>
          <a:lstStyle/>
          <a:p>
            <a:endParaRPr lang="en-GB"/>
          </a:p>
        </p:txBody>
      </p:sp>
      <p:grpSp>
        <p:nvGrpSpPr>
          <p:cNvPr id="4" name="Group 4"/>
          <p:cNvGrpSpPr/>
          <p:nvPr/>
        </p:nvGrpSpPr>
        <p:grpSpPr>
          <a:xfrm>
            <a:off x="3062453" y="7228113"/>
            <a:ext cx="1508127" cy="623748"/>
            <a:chOff x="0" y="0"/>
            <a:chExt cx="2010836" cy="831664"/>
          </a:xfrm>
        </p:grpSpPr>
        <p:sp>
          <p:nvSpPr>
            <p:cNvPr id="5" name="Freeform 5"/>
            <p:cNvSpPr/>
            <p:nvPr/>
          </p:nvSpPr>
          <p:spPr>
            <a:xfrm>
              <a:off x="0" y="0"/>
              <a:ext cx="2010791" cy="831723"/>
            </a:xfrm>
            <a:custGeom>
              <a:avLst/>
              <a:gdLst/>
              <a:ahLst/>
              <a:cxnLst/>
              <a:rect l="l" t="t" r="r" b="b"/>
              <a:pathLst>
                <a:path w="2010791" h="831723">
                  <a:moveTo>
                    <a:pt x="0" y="0"/>
                  </a:moveTo>
                  <a:lnTo>
                    <a:pt x="2010791" y="0"/>
                  </a:lnTo>
                  <a:lnTo>
                    <a:pt x="2010791" y="831723"/>
                  </a:lnTo>
                  <a:lnTo>
                    <a:pt x="0" y="831723"/>
                  </a:lnTo>
                  <a:close/>
                </a:path>
              </a:pathLst>
            </a:custGeom>
            <a:solidFill>
              <a:srgbClr val="E6F3FD"/>
            </a:solidFill>
          </p:spPr>
          <p:txBody>
            <a:bodyPr/>
            <a:lstStyle/>
            <a:p>
              <a:endParaRPr lang="en-GB"/>
            </a:p>
          </p:txBody>
        </p:sp>
        <p:sp>
          <p:nvSpPr>
            <p:cNvPr id="6" name="TextBox 6"/>
            <p:cNvSpPr txBox="1"/>
            <p:nvPr/>
          </p:nvSpPr>
          <p:spPr>
            <a:xfrm>
              <a:off x="0" y="-47625"/>
              <a:ext cx="2010836" cy="879289"/>
            </a:xfrm>
            <a:prstGeom prst="rect">
              <a:avLst/>
            </a:prstGeom>
          </p:spPr>
          <p:txBody>
            <a:bodyPr lIns="50800" tIns="50800" rIns="50800" bIns="50800" rtlCol="0" anchor="t"/>
            <a:lstStyle/>
            <a:p>
              <a:pPr algn="l">
                <a:lnSpc>
                  <a:spcPts val="2879"/>
                </a:lnSpc>
              </a:pPr>
              <a:r>
                <a:rPr lang="en-US" sz="2400" b="1">
                  <a:solidFill>
                    <a:srgbClr val="2AB1FF"/>
                  </a:solidFill>
                  <a:latin typeface="Arial Bold"/>
                  <a:ea typeface="Arial Bold"/>
                  <a:cs typeface="Arial Bold"/>
                  <a:sym typeface="Arial Bold"/>
                </a:rPr>
                <a:t>TF:± 3µm</a:t>
              </a:r>
            </a:p>
          </p:txBody>
        </p:sp>
      </p:grpSp>
      <p:grpSp>
        <p:nvGrpSpPr>
          <p:cNvPr id="7" name="Group 7"/>
          <p:cNvGrpSpPr/>
          <p:nvPr/>
        </p:nvGrpSpPr>
        <p:grpSpPr>
          <a:xfrm>
            <a:off x="4939979" y="7228113"/>
            <a:ext cx="1746523" cy="623748"/>
            <a:chOff x="0" y="0"/>
            <a:chExt cx="2328698" cy="831664"/>
          </a:xfrm>
        </p:grpSpPr>
        <p:sp>
          <p:nvSpPr>
            <p:cNvPr id="8" name="Freeform 8"/>
            <p:cNvSpPr/>
            <p:nvPr/>
          </p:nvSpPr>
          <p:spPr>
            <a:xfrm>
              <a:off x="0" y="0"/>
              <a:ext cx="2328672" cy="831723"/>
            </a:xfrm>
            <a:custGeom>
              <a:avLst/>
              <a:gdLst/>
              <a:ahLst/>
              <a:cxnLst/>
              <a:rect l="l" t="t" r="r" b="b"/>
              <a:pathLst>
                <a:path w="2328672" h="831723">
                  <a:moveTo>
                    <a:pt x="0" y="0"/>
                  </a:moveTo>
                  <a:lnTo>
                    <a:pt x="2328672" y="0"/>
                  </a:lnTo>
                  <a:lnTo>
                    <a:pt x="2328672" y="831723"/>
                  </a:lnTo>
                  <a:lnTo>
                    <a:pt x="0" y="831723"/>
                  </a:lnTo>
                  <a:close/>
                </a:path>
              </a:pathLst>
            </a:custGeom>
            <a:solidFill>
              <a:srgbClr val="E2EEDB"/>
            </a:solidFill>
          </p:spPr>
          <p:txBody>
            <a:bodyPr/>
            <a:lstStyle/>
            <a:p>
              <a:endParaRPr lang="en-GB"/>
            </a:p>
          </p:txBody>
        </p:sp>
        <p:sp>
          <p:nvSpPr>
            <p:cNvPr id="9" name="TextBox 9"/>
            <p:cNvSpPr txBox="1"/>
            <p:nvPr/>
          </p:nvSpPr>
          <p:spPr>
            <a:xfrm>
              <a:off x="0" y="-47625"/>
              <a:ext cx="2328698" cy="879289"/>
            </a:xfrm>
            <a:prstGeom prst="rect">
              <a:avLst/>
            </a:prstGeom>
          </p:spPr>
          <p:txBody>
            <a:bodyPr lIns="50800" tIns="50800" rIns="50800" bIns="50800" rtlCol="0" anchor="t"/>
            <a:lstStyle/>
            <a:p>
              <a:pPr algn="l">
                <a:lnSpc>
                  <a:spcPts val="2879"/>
                </a:lnSpc>
              </a:pPr>
              <a:r>
                <a:rPr lang="en-US" sz="2400" b="1">
                  <a:solidFill>
                    <a:srgbClr val="7ABD6D"/>
                  </a:solidFill>
                  <a:latin typeface="Arial Bold"/>
                  <a:ea typeface="Arial Bold"/>
                  <a:cs typeface="Arial Bold"/>
                  <a:sym typeface="Arial Bold"/>
                </a:rPr>
                <a:t>TF:± 5µm</a:t>
              </a:r>
            </a:p>
          </p:txBody>
        </p:sp>
      </p:grpSp>
      <p:sp>
        <p:nvSpPr>
          <p:cNvPr id="10" name="Freeform 10"/>
          <p:cNvSpPr/>
          <p:nvPr/>
        </p:nvSpPr>
        <p:spPr>
          <a:xfrm>
            <a:off x="879868" y="2136750"/>
            <a:ext cx="6328980" cy="814872"/>
          </a:xfrm>
          <a:custGeom>
            <a:avLst/>
            <a:gdLst/>
            <a:ahLst/>
            <a:cxnLst/>
            <a:rect l="l" t="t" r="r" b="b"/>
            <a:pathLst>
              <a:path w="6328980" h="814872">
                <a:moveTo>
                  <a:pt x="0" y="0"/>
                </a:moveTo>
                <a:lnTo>
                  <a:pt x="6328981" y="0"/>
                </a:lnTo>
                <a:lnTo>
                  <a:pt x="6328981" y="814872"/>
                </a:lnTo>
                <a:lnTo>
                  <a:pt x="0" y="814872"/>
                </a:lnTo>
                <a:lnTo>
                  <a:pt x="0" y="0"/>
                </a:lnTo>
                <a:close/>
              </a:path>
            </a:pathLst>
          </a:custGeom>
          <a:blipFill>
            <a:blip r:embed="rId3"/>
            <a:stretch>
              <a:fillRect r="-103538"/>
            </a:stretch>
          </a:blipFill>
        </p:spPr>
        <p:txBody>
          <a:bodyPr/>
          <a:lstStyle/>
          <a:p>
            <a:endParaRPr lang="en-GB"/>
          </a:p>
        </p:txBody>
      </p:sp>
      <p:sp>
        <p:nvSpPr>
          <p:cNvPr id="11" name="TextBox 11"/>
          <p:cNvSpPr txBox="1"/>
          <p:nvPr/>
        </p:nvSpPr>
        <p:spPr>
          <a:xfrm>
            <a:off x="3470450" y="2410258"/>
            <a:ext cx="3646957" cy="466725"/>
          </a:xfrm>
          <a:prstGeom prst="rect">
            <a:avLst/>
          </a:prstGeom>
        </p:spPr>
        <p:txBody>
          <a:bodyPr lIns="0" tIns="0" rIns="0" bIns="0" rtlCol="0" anchor="t">
            <a:spAutoFit/>
          </a:bodyPr>
          <a:lstStyle/>
          <a:p>
            <a:pPr algn="l">
              <a:lnSpc>
                <a:spcPts val="3240"/>
              </a:lnSpc>
            </a:pPr>
            <a:r>
              <a:rPr lang="en-US" sz="2700">
                <a:solidFill>
                  <a:srgbClr val="323232"/>
                </a:solidFill>
                <a:latin typeface="Gotham 3"/>
                <a:ea typeface="Gotham 3"/>
                <a:cs typeface="Gotham 3"/>
                <a:sym typeface="Gotham 3"/>
              </a:rPr>
              <a:t>STD	   Turbo tech</a:t>
            </a:r>
          </a:p>
        </p:txBody>
      </p:sp>
      <p:sp>
        <p:nvSpPr>
          <p:cNvPr id="12" name="TextBox 12"/>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a:solidFill>
                  <a:srgbClr val="323232"/>
                </a:solidFill>
                <a:latin typeface="Optima LT Pro" panose="020B0502050508020304" pitchFamily="34" charset="0"/>
                <a:ea typeface="Optima Bold"/>
                <a:cs typeface="Optima Bold"/>
                <a:sym typeface="Optima Bold"/>
              </a:rPr>
              <a:t>Turbo Tech</a:t>
            </a:r>
          </a:p>
        </p:txBody>
      </p:sp>
      <p:sp>
        <p:nvSpPr>
          <p:cNvPr id="13" name="Freeform 13"/>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4"/>
            <a:stretch>
              <a:fillRect t="-74131" b="-74131"/>
            </a:stretch>
          </a:blipFill>
        </p:spPr>
        <p:txBody>
          <a:bodyPr/>
          <a:lstStyle/>
          <a:p>
            <a:endParaRPr lang="en-GB"/>
          </a:p>
        </p:txBody>
      </p:sp>
      <p:grpSp>
        <p:nvGrpSpPr>
          <p:cNvPr id="14" name="Group 14"/>
          <p:cNvGrpSpPr/>
          <p:nvPr/>
        </p:nvGrpSpPr>
        <p:grpSpPr>
          <a:xfrm>
            <a:off x="-116571" y="9254172"/>
            <a:ext cx="20067172" cy="1190529"/>
            <a:chOff x="0" y="0"/>
            <a:chExt cx="26756230" cy="1587372"/>
          </a:xfrm>
        </p:grpSpPr>
        <p:grpSp>
          <p:nvGrpSpPr>
            <p:cNvPr id="15" name="Group 15"/>
            <p:cNvGrpSpPr/>
            <p:nvPr/>
          </p:nvGrpSpPr>
          <p:grpSpPr>
            <a:xfrm>
              <a:off x="0" y="0"/>
              <a:ext cx="26756230" cy="1587372"/>
              <a:chOff x="0" y="0"/>
              <a:chExt cx="5285181" cy="313555"/>
            </a:xfrm>
          </p:grpSpPr>
          <p:sp>
            <p:nvSpPr>
              <p:cNvPr id="16" name="Freeform 16"/>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7" name="TextBox 17"/>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8" name="Freeform 18"/>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19" name="Group 19"/>
          <p:cNvGrpSpPr/>
          <p:nvPr/>
        </p:nvGrpSpPr>
        <p:grpSpPr>
          <a:xfrm>
            <a:off x="17406546" y="9693061"/>
            <a:ext cx="456538" cy="456538"/>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1" name="TextBox 21"/>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22" name="Group 22"/>
          <p:cNvGrpSpPr/>
          <p:nvPr/>
        </p:nvGrpSpPr>
        <p:grpSpPr>
          <a:xfrm>
            <a:off x="17112326" y="9464973"/>
            <a:ext cx="603512" cy="603512"/>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4" name="TextBox 24"/>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a:solidFill>
                    <a:srgbClr val="FFFFFF"/>
                  </a:solidFill>
                  <a:latin typeface="Gotham 1"/>
                  <a:ea typeface="Gotham 1"/>
                  <a:cs typeface="Gotham 1"/>
                  <a:sym typeface="Gotham 1"/>
                </a:rPr>
                <a:t>15</a:t>
              </a: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56B45C9B-10D5-4181-8ACA-86CC5A4B906A"/>
          <p:cNvSpPr/>
          <p:nvPr/>
        </p:nvSpPr>
        <p:spPr>
          <a:xfrm>
            <a:off x="879868" y="1889830"/>
            <a:ext cx="4101206" cy="7158271"/>
          </a:xfrm>
          <a:custGeom>
            <a:avLst/>
            <a:gdLst/>
            <a:ahLst/>
            <a:cxnLst/>
            <a:rect l="l" t="t" r="r" b="b"/>
            <a:pathLst>
              <a:path w="4101206" h="7158271">
                <a:moveTo>
                  <a:pt x="0" y="0"/>
                </a:moveTo>
                <a:lnTo>
                  <a:pt x="4101206" y="0"/>
                </a:lnTo>
                <a:lnTo>
                  <a:pt x="4101206" y="7158272"/>
                </a:lnTo>
                <a:lnTo>
                  <a:pt x="0" y="7158272"/>
                </a:lnTo>
                <a:lnTo>
                  <a:pt x="0" y="0"/>
                </a:lnTo>
                <a:close/>
              </a:path>
            </a:pathLst>
          </a:custGeom>
          <a:blipFill>
            <a:blip r:embed="rId2"/>
            <a:stretch>
              <a:fillRect b="-1854"/>
            </a:stretch>
          </a:blipFill>
        </p:spPr>
        <p:txBody>
          <a:bodyPr/>
          <a:lstStyle/>
          <a:p>
            <a:endParaRPr lang="en-GB"/>
          </a:p>
        </p:txBody>
      </p:sp>
      <p:sp>
        <p:nvSpPr>
          <p:cNvPr id="3" name="TextBox 3"/>
          <p:cNvSpPr txBox="1"/>
          <p:nvPr/>
        </p:nvSpPr>
        <p:spPr>
          <a:xfrm>
            <a:off x="8590548" y="1819419"/>
            <a:ext cx="8961120" cy="2792559"/>
          </a:xfrm>
          <a:prstGeom prst="rect">
            <a:avLst/>
          </a:prstGeom>
        </p:spPr>
        <p:txBody>
          <a:bodyPr lIns="0" tIns="0" rIns="0" bIns="0" rtlCol="0" anchor="t">
            <a:spAutoFit/>
          </a:bodyPr>
          <a:lstStyle/>
          <a:p>
            <a:pPr algn="l">
              <a:lnSpc>
                <a:spcPts val="4050"/>
              </a:lnSpc>
            </a:pPr>
            <a:r>
              <a:rPr lang="en-US" sz="2700" b="1" dirty="0" err="1">
                <a:solidFill>
                  <a:srgbClr val="2F80AA"/>
                </a:solidFill>
                <a:latin typeface="Gotham 1 Bold"/>
                <a:ea typeface="Gotham 1 Bold"/>
                <a:cs typeface="Gotham 1 Bold"/>
                <a:sym typeface="Gotham 1 Bold"/>
              </a:rPr>
              <a:t>Automatiseringskit</a:t>
            </a:r>
            <a:r>
              <a:rPr lang="en-US" sz="2700" b="1" dirty="0">
                <a:solidFill>
                  <a:srgbClr val="2F80AA"/>
                </a:solidFill>
                <a:latin typeface="Gotham 1 Bold"/>
                <a:ea typeface="Gotham 1 Bold"/>
                <a:cs typeface="Gotham 1 Bold"/>
                <a:sym typeface="Gotham 1 Bold"/>
              </a:rPr>
              <a:t> for </a:t>
            </a:r>
            <a:r>
              <a:rPr lang="en-US" sz="2700" b="1" dirty="0" err="1">
                <a:solidFill>
                  <a:srgbClr val="2F80AA"/>
                </a:solidFill>
                <a:latin typeface="Gotham 1 Bold"/>
                <a:ea typeface="Gotham 1 Bold"/>
                <a:cs typeface="Gotham 1 Bold"/>
                <a:sym typeface="Gotham 1 Bold"/>
              </a:rPr>
              <a:t>ekstern</a:t>
            </a:r>
            <a:r>
              <a:rPr lang="en-US" sz="2700" b="1" dirty="0">
                <a:solidFill>
                  <a:srgbClr val="2F80AA"/>
                </a:solidFill>
                <a:latin typeface="Gotham 1 Bold"/>
                <a:ea typeface="Gotham 1 Bold"/>
                <a:cs typeface="Gotham 1 Bold"/>
                <a:sym typeface="Gotham 1 Bold"/>
              </a:rPr>
              <a:t> robot</a:t>
            </a:r>
          </a:p>
          <a:p>
            <a:pPr algn="l">
              <a:lnSpc>
                <a:spcPts val="3600"/>
              </a:lnSpc>
            </a:pPr>
            <a:endParaRPr lang="en-US" sz="2700" b="1" dirty="0">
              <a:solidFill>
                <a:srgbClr val="2F80AA"/>
              </a:solidFill>
              <a:latin typeface="Gotham 1 Bold"/>
              <a:ea typeface="Gotham 1 Bold"/>
              <a:cs typeface="Gotham 1 Bold"/>
              <a:sym typeface="Gotham 1 Bold"/>
            </a:endParaRPr>
          </a:p>
          <a:p>
            <a:pPr marL="434340" lvl="1" indent="-217170" algn="l">
              <a:lnSpc>
                <a:spcPts val="3600"/>
              </a:lnSpc>
              <a:buFont typeface="Arial"/>
              <a:buChar char="•"/>
            </a:pPr>
            <a:r>
              <a:rPr lang="en-US" sz="2400" dirty="0" err="1">
                <a:solidFill>
                  <a:srgbClr val="323232"/>
                </a:solidFill>
                <a:latin typeface="Gotham 1"/>
                <a:ea typeface="Gotham 1"/>
                <a:cs typeface="Gotham 1"/>
                <a:sym typeface="Gotham 1"/>
              </a:rPr>
              <a:t>Automatisk</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dør</a:t>
            </a:r>
            <a:r>
              <a:rPr lang="en-US" sz="2400" dirty="0">
                <a:solidFill>
                  <a:srgbClr val="323232"/>
                </a:solidFill>
                <a:latin typeface="Gotham 1"/>
                <a:ea typeface="Gotham 1"/>
                <a:cs typeface="Gotham 1"/>
                <a:sym typeface="Gotham 1"/>
              </a:rPr>
              <a:t> i </a:t>
            </a:r>
            <a:r>
              <a:rPr lang="en-US" sz="2400" dirty="0" err="1">
                <a:solidFill>
                  <a:srgbClr val="323232"/>
                </a:solidFill>
                <a:latin typeface="Gotham 1"/>
                <a:ea typeface="Gotham 1"/>
                <a:cs typeface="Gotham 1"/>
                <a:sym typeface="Gotham 1"/>
              </a:rPr>
              <a:t>venstre</a:t>
            </a:r>
            <a:r>
              <a:rPr lang="en-US" sz="2400" dirty="0">
                <a:solidFill>
                  <a:srgbClr val="323232"/>
                </a:solidFill>
                <a:latin typeface="Gotham 1"/>
                <a:ea typeface="Gotham 1"/>
                <a:cs typeface="Gotham 1"/>
                <a:sym typeface="Gotham 1"/>
              </a:rPr>
              <a:t> side </a:t>
            </a:r>
            <a:r>
              <a:rPr lang="en-US" sz="2400" dirty="0" err="1">
                <a:solidFill>
                  <a:srgbClr val="323232"/>
                </a:solidFill>
                <a:latin typeface="Gotham 1"/>
                <a:ea typeface="Gotham 1"/>
                <a:cs typeface="Gotham 1"/>
                <a:sym typeface="Gotham 1"/>
              </a:rPr>
              <a:t>af</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arbejdstank</a:t>
            </a:r>
            <a:r>
              <a:rPr lang="en-US" sz="2400" dirty="0">
                <a:solidFill>
                  <a:srgbClr val="323232"/>
                </a:solidFill>
                <a:latin typeface="Gotham 1"/>
                <a:ea typeface="Gotham 1"/>
                <a:cs typeface="Gotham 1"/>
                <a:sym typeface="Gotham 1"/>
              </a:rPr>
              <a:t>.​</a:t>
            </a:r>
          </a:p>
          <a:p>
            <a:pPr marL="434340" lvl="1" indent="-217170" algn="l">
              <a:lnSpc>
                <a:spcPts val="3600"/>
              </a:lnSpc>
              <a:buFont typeface="Arial"/>
              <a:buChar char="•"/>
            </a:pPr>
            <a:r>
              <a:rPr lang="en-US" sz="2400" dirty="0" err="1">
                <a:solidFill>
                  <a:srgbClr val="323232"/>
                </a:solidFill>
                <a:latin typeface="Gotham 1"/>
                <a:ea typeface="Gotham 1"/>
                <a:cs typeface="Gotham 1"/>
                <a:sym typeface="Gotham 1"/>
              </a:rPr>
              <a:t>Magasin</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kontrolleres</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og</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programmeres</a:t>
            </a:r>
            <a:r>
              <a:rPr lang="en-US" sz="2400" dirty="0">
                <a:solidFill>
                  <a:srgbClr val="323232"/>
                </a:solidFill>
                <a:latin typeface="Gotham 1"/>
                <a:ea typeface="Gotham 1"/>
                <a:cs typeface="Gotham 1"/>
                <a:sym typeface="Gotham 1"/>
              </a:rPr>
              <a:t> via CNC.​</a:t>
            </a:r>
          </a:p>
          <a:p>
            <a:pPr marL="434340" lvl="1" indent="-217170" algn="l">
              <a:lnSpc>
                <a:spcPts val="3600"/>
              </a:lnSpc>
              <a:buFont typeface="Arial"/>
              <a:buChar char="•"/>
            </a:pPr>
            <a:r>
              <a:rPr lang="en-US" sz="2400" dirty="0">
                <a:solidFill>
                  <a:srgbClr val="323232"/>
                </a:solidFill>
                <a:latin typeface="Gotham 1"/>
                <a:ea typeface="Gotham 1"/>
                <a:cs typeface="Gotham 1"/>
                <a:sym typeface="Gotham 1"/>
              </a:rPr>
              <a:t>I/O interface </a:t>
            </a:r>
            <a:r>
              <a:rPr lang="en-US" sz="2400" dirty="0" err="1">
                <a:solidFill>
                  <a:srgbClr val="323232"/>
                </a:solidFill>
                <a:latin typeface="Gotham 1"/>
                <a:ea typeface="Gotham 1"/>
                <a:cs typeface="Gotham 1"/>
                <a:sym typeface="Gotham 1"/>
              </a:rPr>
              <a:t>eksterne</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kommandoer</a:t>
            </a:r>
            <a:r>
              <a:rPr lang="en-US" sz="2400" dirty="0">
                <a:solidFill>
                  <a:srgbClr val="323232"/>
                </a:solidFill>
                <a:latin typeface="Gotham 1"/>
                <a:ea typeface="Gotham 1"/>
                <a:cs typeface="Gotham 1"/>
                <a:sym typeface="Gotham 1"/>
              </a:rPr>
              <a:t>.​</a:t>
            </a:r>
          </a:p>
          <a:p>
            <a:pPr marL="434340" lvl="1" indent="-217170" algn="l">
              <a:lnSpc>
                <a:spcPts val="3600"/>
              </a:lnSpc>
              <a:buFont typeface="Arial"/>
              <a:buChar char="•"/>
            </a:pPr>
            <a:r>
              <a:rPr lang="en-US" sz="2400" dirty="0">
                <a:solidFill>
                  <a:srgbClr val="323232"/>
                </a:solidFill>
                <a:latin typeface="Gotham 1"/>
                <a:ea typeface="Gotham 1"/>
                <a:cs typeface="Gotham 1"/>
                <a:sym typeface="Gotham 1"/>
              </a:rPr>
              <a:t>Kabel for </a:t>
            </a:r>
            <a:r>
              <a:rPr lang="en-US" sz="2400" dirty="0" err="1">
                <a:solidFill>
                  <a:srgbClr val="323232"/>
                </a:solidFill>
                <a:latin typeface="Gotham 1"/>
                <a:ea typeface="Gotham 1"/>
                <a:cs typeface="Gotham 1"/>
                <a:sym typeface="Gotham 1"/>
              </a:rPr>
              <a:t>tilslutning</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af</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ekstern</a:t>
            </a:r>
            <a:r>
              <a:rPr lang="en-US" sz="2400" dirty="0">
                <a:solidFill>
                  <a:srgbClr val="323232"/>
                </a:solidFill>
                <a:latin typeface="Gotham 1"/>
                <a:ea typeface="Gotham 1"/>
                <a:cs typeface="Gotham 1"/>
                <a:sym typeface="Gotham 1"/>
              </a:rPr>
              <a:t> robot (Harting </a:t>
            </a:r>
            <a:r>
              <a:rPr lang="en-US" sz="2400" dirty="0" err="1">
                <a:solidFill>
                  <a:srgbClr val="323232"/>
                </a:solidFill>
                <a:latin typeface="Gotham 1"/>
                <a:ea typeface="Gotham 1"/>
                <a:cs typeface="Gotham 1"/>
                <a:sym typeface="Gotham 1"/>
              </a:rPr>
              <a:t>stik</a:t>
            </a:r>
            <a:r>
              <a:rPr lang="en-US" sz="2400" dirty="0">
                <a:solidFill>
                  <a:srgbClr val="323232"/>
                </a:solidFill>
                <a:latin typeface="Gotham 1"/>
                <a:ea typeface="Gotham 1"/>
                <a:cs typeface="Gotham 1"/>
                <a:sym typeface="Gotham 1"/>
              </a:rPr>
              <a:t>)</a:t>
            </a:r>
          </a:p>
        </p:txBody>
      </p:sp>
      <p:sp>
        <p:nvSpPr>
          <p:cNvPr id="4" name="Freeform 4"/>
          <p:cNvSpPr/>
          <p:nvPr/>
        </p:nvSpPr>
        <p:spPr>
          <a:xfrm>
            <a:off x="5114301" y="1580223"/>
            <a:ext cx="3251580" cy="3504033"/>
          </a:xfrm>
          <a:custGeom>
            <a:avLst/>
            <a:gdLst/>
            <a:ahLst/>
            <a:cxnLst/>
            <a:rect l="l" t="t" r="r" b="b"/>
            <a:pathLst>
              <a:path w="3251580" h="3504033">
                <a:moveTo>
                  <a:pt x="0" y="0"/>
                </a:moveTo>
                <a:lnTo>
                  <a:pt x="3251580" y="0"/>
                </a:lnTo>
                <a:lnTo>
                  <a:pt x="3251580" y="3504033"/>
                </a:lnTo>
                <a:lnTo>
                  <a:pt x="0" y="3504033"/>
                </a:lnTo>
                <a:lnTo>
                  <a:pt x="0" y="0"/>
                </a:lnTo>
                <a:close/>
              </a:path>
            </a:pathLst>
          </a:custGeom>
          <a:blipFill>
            <a:blip r:embed="rId3"/>
            <a:stretch>
              <a:fillRect t="-76" b="-76"/>
            </a:stretch>
          </a:blipFill>
        </p:spPr>
        <p:txBody>
          <a:bodyPr/>
          <a:lstStyle/>
          <a:p>
            <a:endParaRPr lang="en-GB"/>
          </a:p>
        </p:txBody>
      </p:sp>
      <p:sp>
        <p:nvSpPr>
          <p:cNvPr id="5" name="Freeform 5"/>
          <p:cNvSpPr/>
          <p:nvPr/>
        </p:nvSpPr>
        <p:spPr>
          <a:xfrm>
            <a:off x="4457043" y="5707554"/>
            <a:ext cx="4566096" cy="3922409"/>
          </a:xfrm>
          <a:custGeom>
            <a:avLst/>
            <a:gdLst/>
            <a:ahLst/>
            <a:cxnLst/>
            <a:rect l="l" t="t" r="r" b="b"/>
            <a:pathLst>
              <a:path w="4566096" h="3922409">
                <a:moveTo>
                  <a:pt x="0" y="0"/>
                </a:moveTo>
                <a:lnTo>
                  <a:pt x="4566096" y="0"/>
                </a:lnTo>
                <a:lnTo>
                  <a:pt x="4566096" y="3922408"/>
                </a:lnTo>
                <a:lnTo>
                  <a:pt x="0" y="3922408"/>
                </a:lnTo>
                <a:lnTo>
                  <a:pt x="0" y="0"/>
                </a:lnTo>
                <a:close/>
              </a:path>
            </a:pathLst>
          </a:custGeom>
          <a:blipFill>
            <a:blip r:embed="rId4"/>
            <a:stretch>
              <a:fillRect b="-173"/>
            </a:stretch>
          </a:blipFill>
        </p:spPr>
        <p:txBody>
          <a:bodyPr/>
          <a:lstStyle/>
          <a:p>
            <a:endParaRPr lang="en-GB"/>
          </a:p>
        </p:txBody>
      </p:sp>
      <p:sp>
        <p:nvSpPr>
          <p:cNvPr id="6" name="Freeform 6"/>
          <p:cNvSpPr/>
          <p:nvPr/>
        </p:nvSpPr>
        <p:spPr>
          <a:xfrm>
            <a:off x="9043292" y="4897534"/>
            <a:ext cx="8256534" cy="5152077"/>
          </a:xfrm>
          <a:custGeom>
            <a:avLst/>
            <a:gdLst/>
            <a:ahLst/>
            <a:cxnLst/>
            <a:rect l="l" t="t" r="r" b="b"/>
            <a:pathLst>
              <a:path w="8256534" h="5152077">
                <a:moveTo>
                  <a:pt x="0" y="0"/>
                </a:moveTo>
                <a:lnTo>
                  <a:pt x="8256534" y="0"/>
                </a:lnTo>
                <a:lnTo>
                  <a:pt x="8256534" y="5152078"/>
                </a:lnTo>
                <a:lnTo>
                  <a:pt x="0" y="5152078"/>
                </a:lnTo>
                <a:lnTo>
                  <a:pt x="0" y="0"/>
                </a:lnTo>
                <a:close/>
              </a:path>
            </a:pathLst>
          </a:custGeom>
          <a:blipFill>
            <a:blip r:embed="rId5"/>
            <a:stretch>
              <a:fillRect r="-8"/>
            </a:stretch>
          </a:blipFill>
        </p:spPr>
        <p:txBody>
          <a:bodyPr/>
          <a:lstStyle/>
          <a:p>
            <a:endParaRPr lang="en-GB"/>
          </a:p>
        </p:txBody>
      </p:sp>
      <p:sp>
        <p:nvSpPr>
          <p:cNvPr id="7" name="Freeform 7" descr="Play Video Icon Graphic Design Template Vector, Video Icons, Play Icons,  Template Icons PNG and Vector with Transparent Background for Free Download  | Graphic design templates, Design template, Graphic design"/>
          <p:cNvSpPr/>
          <p:nvPr/>
        </p:nvSpPr>
        <p:spPr>
          <a:xfrm>
            <a:off x="1978128" y="6154849"/>
            <a:ext cx="836024" cy="836024"/>
          </a:xfrm>
          <a:custGeom>
            <a:avLst/>
            <a:gdLst/>
            <a:ahLst/>
            <a:cxnLst/>
            <a:rect l="l" t="t" r="r" b="b"/>
            <a:pathLst>
              <a:path w="836024" h="836024">
                <a:moveTo>
                  <a:pt x="0" y="0"/>
                </a:moveTo>
                <a:lnTo>
                  <a:pt x="836024" y="0"/>
                </a:lnTo>
                <a:lnTo>
                  <a:pt x="836024" y="836024"/>
                </a:lnTo>
                <a:lnTo>
                  <a:pt x="0" y="836024"/>
                </a:lnTo>
                <a:lnTo>
                  <a:pt x="0" y="0"/>
                </a:lnTo>
                <a:close/>
              </a:path>
            </a:pathLst>
          </a:custGeom>
          <a:blipFill>
            <a:blip r:embed="rId6"/>
            <a:stretch>
              <a:fillRect l="-35784" t="-35217" r="-37306" b="-37874"/>
            </a:stretch>
          </a:blipFill>
        </p:spPr>
        <p:txBody>
          <a:bodyPr/>
          <a:lstStyle/>
          <a:p>
            <a:endParaRPr lang="en-GB"/>
          </a:p>
        </p:txBody>
      </p:sp>
      <p:sp>
        <p:nvSpPr>
          <p:cNvPr id="8" name="TextBox 8"/>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a:solidFill>
                  <a:srgbClr val="323232"/>
                </a:solidFill>
                <a:latin typeface="Optima LT Pro" panose="020B0502050508020304" pitchFamily="34" charset="0"/>
                <a:ea typeface="Optima Bold"/>
                <a:cs typeface="Optima Bold"/>
                <a:sym typeface="Optima Bold"/>
              </a:rPr>
              <a:t>Highlights </a:t>
            </a:r>
            <a:r>
              <a:rPr lang="en-US" sz="4800" b="1" dirty="0" err="1">
                <a:solidFill>
                  <a:srgbClr val="323232"/>
                </a:solidFill>
                <a:latin typeface="Optima LT Pro" panose="020B0502050508020304" pitchFamily="34" charset="0"/>
                <a:ea typeface="Optima Bold"/>
                <a:cs typeface="Optima Bold"/>
                <a:sym typeface="Optima Bold"/>
              </a:rPr>
              <a:t>varianter</a:t>
            </a:r>
            <a:endParaRPr lang="en-US" sz="4800" b="1" dirty="0">
              <a:solidFill>
                <a:srgbClr val="323232"/>
              </a:solidFill>
              <a:latin typeface="Optima LT Pro" panose="020B0502050508020304" pitchFamily="34" charset="0"/>
              <a:ea typeface="Optima Bold"/>
              <a:cs typeface="Optima Bold"/>
              <a:sym typeface="Optima Bold"/>
            </a:endParaRPr>
          </a:p>
        </p:txBody>
      </p:sp>
      <p:grpSp>
        <p:nvGrpSpPr>
          <p:cNvPr id="9" name="Group 9"/>
          <p:cNvGrpSpPr/>
          <p:nvPr/>
        </p:nvGrpSpPr>
        <p:grpSpPr>
          <a:xfrm>
            <a:off x="1159542" y="3884571"/>
            <a:ext cx="2473196" cy="5037747"/>
            <a:chOff x="0" y="0"/>
            <a:chExt cx="3297594" cy="6716996"/>
          </a:xfrm>
        </p:grpSpPr>
        <p:sp>
          <p:nvSpPr>
            <p:cNvPr id="10" name="Freeform 10"/>
            <p:cNvSpPr/>
            <p:nvPr/>
          </p:nvSpPr>
          <p:spPr>
            <a:xfrm>
              <a:off x="0" y="0"/>
              <a:ext cx="3297682" cy="6717030"/>
            </a:xfrm>
            <a:custGeom>
              <a:avLst/>
              <a:gdLst/>
              <a:ahLst/>
              <a:cxnLst/>
              <a:rect l="l" t="t" r="r" b="b"/>
              <a:pathLst>
                <a:path w="3297682" h="6717030">
                  <a:moveTo>
                    <a:pt x="0" y="581533"/>
                  </a:moveTo>
                  <a:cubicBezTo>
                    <a:pt x="0" y="260731"/>
                    <a:pt x="257048" y="0"/>
                    <a:pt x="575056" y="0"/>
                  </a:cubicBezTo>
                  <a:lnTo>
                    <a:pt x="2722626" y="0"/>
                  </a:lnTo>
                  <a:lnTo>
                    <a:pt x="2722626" y="38100"/>
                  </a:lnTo>
                  <a:lnTo>
                    <a:pt x="2722626" y="0"/>
                  </a:lnTo>
                  <a:cubicBezTo>
                    <a:pt x="3040634" y="0"/>
                    <a:pt x="3297682" y="260731"/>
                    <a:pt x="3297682" y="581533"/>
                  </a:cubicBezTo>
                  <a:lnTo>
                    <a:pt x="3259582" y="581533"/>
                  </a:lnTo>
                  <a:lnTo>
                    <a:pt x="3297682" y="581533"/>
                  </a:lnTo>
                  <a:lnTo>
                    <a:pt x="3297682" y="6135497"/>
                  </a:lnTo>
                  <a:lnTo>
                    <a:pt x="3259582" y="6135497"/>
                  </a:lnTo>
                  <a:lnTo>
                    <a:pt x="3297682" y="6135497"/>
                  </a:lnTo>
                  <a:cubicBezTo>
                    <a:pt x="3297682" y="6456172"/>
                    <a:pt x="3040634" y="6717030"/>
                    <a:pt x="2722626" y="6717030"/>
                  </a:cubicBezTo>
                  <a:lnTo>
                    <a:pt x="2722626" y="6678930"/>
                  </a:lnTo>
                  <a:lnTo>
                    <a:pt x="2722626" y="6717030"/>
                  </a:lnTo>
                  <a:lnTo>
                    <a:pt x="575056" y="6717030"/>
                  </a:lnTo>
                  <a:lnTo>
                    <a:pt x="575056" y="6678930"/>
                  </a:lnTo>
                  <a:lnTo>
                    <a:pt x="575056" y="6717030"/>
                  </a:lnTo>
                  <a:cubicBezTo>
                    <a:pt x="257048" y="6717030"/>
                    <a:pt x="0" y="6456172"/>
                    <a:pt x="0" y="6135497"/>
                  </a:cubicBezTo>
                  <a:lnTo>
                    <a:pt x="0" y="581533"/>
                  </a:lnTo>
                  <a:lnTo>
                    <a:pt x="38100" y="581533"/>
                  </a:lnTo>
                  <a:lnTo>
                    <a:pt x="0" y="581533"/>
                  </a:lnTo>
                  <a:moveTo>
                    <a:pt x="76200" y="581533"/>
                  </a:moveTo>
                  <a:lnTo>
                    <a:pt x="76200" y="6135497"/>
                  </a:lnTo>
                  <a:lnTo>
                    <a:pt x="38100" y="6135497"/>
                  </a:lnTo>
                  <a:lnTo>
                    <a:pt x="76200" y="6135497"/>
                  </a:lnTo>
                  <a:cubicBezTo>
                    <a:pt x="76200" y="6415024"/>
                    <a:pt x="299974" y="6640830"/>
                    <a:pt x="575056" y="6640830"/>
                  </a:cubicBezTo>
                  <a:lnTo>
                    <a:pt x="2722626" y="6640830"/>
                  </a:lnTo>
                  <a:cubicBezTo>
                    <a:pt x="2997708" y="6640830"/>
                    <a:pt x="3221482" y="6415024"/>
                    <a:pt x="3221482" y="6135497"/>
                  </a:cubicBezTo>
                  <a:lnTo>
                    <a:pt x="3221482" y="581533"/>
                  </a:lnTo>
                  <a:cubicBezTo>
                    <a:pt x="3221355" y="302006"/>
                    <a:pt x="2997581" y="76200"/>
                    <a:pt x="2722626" y="76200"/>
                  </a:cubicBezTo>
                  <a:lnTo>
                    <a:pt x="575056" y="76200"/>
                  </a:lnTo>
                  <a:lnTo>
                    <a:pt x="575056" y="38100"/>
                  </a:lnTo>
                  <a:lnTo>
                    <a:pt x="575056" y="76200"/>
                  </a:lnTo>
                  <a:cubicBezTo>
                    <a:pt x="299974" y="76200"/>
                    <a:pt x="76200" y="302006"/>
                    <a:pt x="76200" y="581533"/>
                  </a:cubicBezTo>
                  <a:close/>
                </a:path>
              </a:pathLst>
            </a:custGeom>
            <a:solidFill>
              <a:srgbClr val="FF0000"/>
            </a:solidFill>
          </p:spPr>
          <p:txBody>
            <a:bodyPr/>
            <a:lstStyle/>
            <a:p>
              <a:endParaRPr lang="en-GB"/>
            </a:p>
          </p:txBody>
        </p:sp>
      </p:grpSp>
      <p:sp>
        <p:nvSpPr>
          <p:cNvPr id="11" name="Freeform 11"/>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7"/>
            <a:stretch>
              <a:fillRect t="-74131" b="-74131"/>
            </a:stretch>
          </a:blipFill>
        </p:spPr>
        <p:txBody>
          <a:bodyPr/>
          <a:lstStyle/>
          <a:p>
            <a:endParaRPr lang="en-GB"/>
          </a:p>
        </p:txBody>
      </p:sp>
      <p:grpSp>
        <p:nvGrpSpPr>
          <p:cNvPr id="12" name="Group 12"/>
          <p:cNvGrpSpPr/>
          <p:nvPr/>
        </p:nvGrpSpPr>
        <p:grpSpPr>
          <a:xfrm>
            <a:off x="-116571" y="9254172"/>
            <a:ext cx="20067172" cy="1190529"/>
            <a:chOff x="0" y="0"/>
            <a:chExt cx="26756230" cy="1587372"/>
          </a:xfrm>
        </p:grpSpPr>
        <p:grpSp>
          <p:nvGrpSpPr>
            <p:cNvPr id="13" name="Group 13"/>
            <p:cNvGrpSpPr/>
            <p:nvPr/>
          </p:nvGrpSpPr>
          <p:grpSpPr>
            <a:xfrm>
              <a:off x="0" y="0"/>
              <a:ext cx="26756230" cy="1587372"/>
              <a:chOff x="0" y="0"/>
              <a:chExt cx="5285181" cy="313555"/>
            </a:xfrm>
          </p:grpSpPr>
          <p:sp>
            <p:nvSpPr>
              <p:cNvPr id="14" name="Freeform 14"/>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5" name="TextBox 15"/>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6" name="Freeform 16"/>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7"/>
              <a:stretch>
                <a:fillRect t="-74131" b="-74131"/>
              </a:stretch>
            </a:blipFill>
          </p:spPr>
          <p:txBody>
            <a:bodyPr/>
            <a:lstStyle/>
            <a:p>
              <a:endParaRPr lang="en-GB"/>
            </a:p>
          </p:txBody>
        </p:sp>
      </p:grpSp>
      <p:grpSp>
        <p:nvGrpSpPr>
          <p:cNvPr id="17" name="Group 17"/>
          <p:cNvGrpSpPr/>
          <p:nvPr/>
        </p:nvGrpSpPr>
        <p:grpSpPr>
          <a:xfrm>
            <a:off x="17406546" y="9693061"/>
            <a:ext cx="456538" cy="456538"/>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9" name="TextBox 19"/>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20" name="Group 20"/>
          <p:cNvGrpSpPr/>
          <p:nvPr/>
        </p:nvGrpSpPr>
        <p:grpSpPr>
          <a:xfrm>
            <a:off x="17112326" y="9464973"/>
            <a:ext cx="603512" cy="60351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2" name="TextBox 22"/>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a:solidFill>
                    <a:srgbClr val="FFFFFF"/>
                  </a:solidFill>
                  <a:latin typeface="Gotham 1"/>
                  <a:ea typeface="Gotham 1"/>
                  <a:cs typeface="Gotham 1"/>
                  <a:sym typeface="Gotham 1"/>
                </a:rPr>
                <a:t>16</a:t>
              </a: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774158" y="1835922"/>
            <a:ext cx="9033309" cy="7457298"/>
          </a:xfrm>
          <a:prstGeom prst="rect">
            <a:avLst/>
          </a:prstGeom>
        </p:spPr>
        <p:txBody>
          <a:bodyPr lIns="0" tIns="0" rIns="0" bIns="0" rtlCol="0" anchor="t">
            <a:spAutoFit/>
          </a:bodyPr>
          <a:lstStyle/>
          <a:p>
            <a:pPr algn="l">
              <a:lnSpc>
                <a:spcPts val="3240"/>
              </a:lnSpc>
            </a:pPr>
            <a:r>
              <a:rPr lang="en-US" sz="2700" dirty="0" err="1">
                <a:solidFill>
                  <a:srgbClr val="2F80AA"/>
                </a:solidFill>
                <a:latin typeface="Gotham 3"/>
                <a:ea typeface="Gotham 3"/>
                <a:cs typeface="Gotham 3"/>
                <a:sym typeface="Gotham 3"/>
              </a:rPr>
              <a:t>Termostabilisering</a:t>
            </a:r>
            <a:r>
              <a:rPr lang="en-US" sz="2700" dirty="0">
                <a:solidFill>
                  <a:srgbClr val="2F80AA"/>
                </a:solidFill>
                <a:latin typeface="Gotham 3"/>
                <a:ea typeface="Gotham 3"/>
                <a:cs typeface="Gotham 3"/>
                <a:sym typeface="Gotham 3"/>
              </a:rPr>
              <a:t>​</a:t>
            </a:r>
          </a:p>
          <a:p>
            <a:pPr marL="217170" lvl="1" algn="l">
              <a:lnSpc>
                <a:spcPts val="2879"/>
              </a:lnSpc>
            </a:pPr>
            <a:endParaRPr lang="da-DK" sz="2400" dirty="0">
              <a:solidFill>
                <a:srgbClr val="323232"/>
              </a:solidFill>
              <a:latin typeface="Gotham 1"/>
              <a:ea typeface="Gotham 1"/>
              <a:cs typeface="Gotham 1"/>
              <a:sym typeface="Gotham 1"/>
            </a:endParaRPr>
          </a:p>
          <a:p>
            <a:pPr marL="434340" lvl="1" indent="-217170" algn="l">
              <a:lnSpc>
                <a:spcPts val="2879"/>
              </a:lnSpc>
              <a:buFont typeface="Arial"/>
              <a:buChar char="•"/>
            </a:pPr>
            <a:r>
              <a:rPr lang="da-DK" sz="2400" dirty="0">
                <a:solidFill>
                  <a:srgbClr val="323232"/>
                </a:solidFill>
                <a:latin typeface="Gotham 1"/>
                <a:ea typeface="Gotham 1"/>
                <a:cs typeface="Gotham 1"/>
                <a:sym typeface="Gotham 1"/>
              </a:rPr>
              <a:t>Termostabilisering tillader stabile </a:t>
            </a:r>
            <a:r>
              <a:rPr lang="da-DK" sz="2400" dirty="0" err="1">
                <a:solidFill>
                  <a:srgbClr val="323232"/>
                </a:solidFill>
                <a:latin typeface="Gotham 1"/>
                <a:ea typeface="Gotham 1"/>
                <a:cs typeface="Gotham 1"/>
                <a:sym typeface="Gotham 1"/>
              </a:rPr>
              <a:t>bearbejdningforhold</a:t>
            </a:r>
            <a:r>
              <a:rPr lang="da-DK" sz="2400" dirty="0">
                <a:solidFill>
                  <a:srgbClr val="323232"/>
                </a:solidFill>
                <a:latin typeface="Gotham 1"/>
                <a:ea typeface="Gotham 1"/>
                <a:cs typeface="Gotham 1"/>
                <a:sym typeface="Gotham 1"/>
              </a:rPr>
              <a:t>, ved at holde en temperatur på maskinen inden for </a:t>
            </a:r>
            <a:br>
              <a:rPr lang="da-DK" sz="2400" dirty="0">
                <a:solidFill>
                  <a:srgbClr val="323232"/>
                </a:solidFill>
                <a:latin typeface="Gotham 1"/>
                <a:ea typeface="Gotham 1"/>
                <a:cs typeface="Gotham 1"/>
                <a:sym typeface="Gotham 1"/>
              </a:rPr>
            </a:br>
            <a:r>
              <a:rPr lang="da-DK" sz="2400" dirty="0">
                <a:solidFill>
                  <a:srgbClr val="323232"/>
                </a:solidFill>
                <a:latin typeface="Gotham 1"/>
                <a:ea typeface="Gotham 1"/>
                <a:cs typeface="Gotham 1"/>
                <a:sym typeface="Gotham 1"/>
              </a:rPr>
              <a:t>(+/- 0.2 °C)​</a:t>
            </a:r>
          </a:p>
          <a:p>
            <a:pPr marL="434340" lvl="1" indent="-217170" algn="l">
              <a:lnSpc>
                <a:spcPts val="2879"/>
              </a:lnSpc>
              <a:buFont typeface="Arial"/>
              <a:buChar char="•"/>
            </a:pPr>
            <a:endParaRPr lang="da-DK" sz="2400" dirty="0">
              <a:solidFill>
                <a:srgbClr val="323232"/>
              </a:solidFill>
              <a:latin typeface="Gotham 1"/>
              <a:ea typeface="Gotham 1"/>
              <a:cs typeface="Gotham 1"/>
              <a:sym typeface="Gotham 1"/>
            </a:endParaRPr>
          </a:p>
          <a:p>
            <a:pPr marL="434340" lvl="1" indent="-217170" algn="l">
              <a:lnSpc>
                <a:spcPts val="2879"/>
              </a:lnSpc>
              <a:buFont typeface="Arial"/>
              <a:buChar char="•"/>
            </a:pPr>
            <a:r>
              <a:rPr lang="da-DK" sz="2400" dirty="0">
                <a:solidFill>
                  <a:srgbClr val="323232"/>
                </a:solidFill>
                <a:latin typeface="Gotham 1"/>
                <a:ea typeface="Gotham 1"/>
                <a:cs typeface="Gotham 1"/>
                <a:sym typeface="Gotham 1"/>
              </a:rPr>
              <a:t>Arbejdsområdet er termostabiliseret med vand, og kabinettet  (UV akser) er termostabiliseret med klimaanlæg.​</a:t>
            </a:r>
          </a:p>
          <a:p>
            <a:pPr marL="434340" lvl="1" indent="-217170" algn="l">
              <a:lnSpc>
                <a:spcPts val="2879"/>
              </a:lnSpc>
              <a:buFont typeface="Arial"/>
              <a:buChar char="•"/>
            </a:pPr>
            <a:endParaRPr lang="da-DK" sz="2400" dirty="0">
              <a:solidFill>
                <a:srgbClr val="323232"/>
              </a:solidFill>
              <a:latin typeface="Gotham 1"/>
              <a:ea typeface="Gotham 1"/>
              <a:cs typeface="Gotham 1"/>
              <a:sym typeface="Gotham 1"/>
            </a:endParaRPr>
          </a:p>
          <a:p>
            <a:pPr marL="434340" lvl="1" indent="-217170" algn="l">
              <a:lnSpc>
                <a:spcPts val="2879"/>
              </a:lnSpc>
              <a:buFont typeface="Arial"/>
              <a:buChar char="•"/>
            </a:pPr>
            <a:r>
              <a:rPr lang="da-DK" sz="2400" dirty="0">
                <a:solidFill>
                  <a:srgbClr val="323232"/>
                </a:solidFill>
                <a:latin typeface="Gotham 1"/>
                <a:ea typeface="Gotham 1"/>
                <a:cs typeface="Gotham 1"/>
                <a:sym typeface="Gotham 1"/>
              </a:rPr>
              <a:t>Vandcirkulationen i </a:t>
            </a:r>
            <a:r>
              <a:rPr lang="da-DK" sz="2400" dirty="0" err="1">
                <a:solidFill>
                  <a:srgbClr val="323232"/>
                </a:solidFill>
                <a:latin typeface="Gotham 1"/>
                <a:ea typeface="Gotham 1"/>
                <a:cs typeface="Gotham 1"/>
                <a:sym typeface="Gotham 1"/>
              </a:rPr>
              <a:t>Rhenocast</a:t>
            </a:r>
            <a:r>
              <a:rPr lang="da-DK" sz="2400" dirty="0">
                <a:solidFill>
                  <a:srgbClr val="323232"/>
                </a:solidFill>
                <a:latin typeface="Gotham 1"/>
                <a:ea typeface="Gotham 1"/>
                <a:cs typeface="Gotham 1"/>
                <a:sym typeface="Gotham 1"/>
              </a:rPr>
              <a:t> maskinbasen giver lav varmeledningsevne og er mindre krævende på værkstedets klimaanlæg og beskytter bearbejdningen mod eksterne vibrationer. ​</a:t>
            </a:r>
          </a:p>
          <a:p>
            <a:pPr marL="434340" lvl="1" indent="-217170" algn="l">
              <a:lnSpc>
                <a:spcPts val="2879"/>
              </a:lnSpc>
              <a:buFont typeface="Arial"/>
              <a:buChar char="•"/>
            </a:pPr>
            <a:endParaRPr lang="da-DK" sz="2400" dirty="0">
              <a:solidFill>
                <a:srgbClr val="323232"/>
              </a:solidFill>
              <a:latin typeface="Gotham 1"/>
              <a:ea typeface="Gotham 1"/>
              <a:cs typeface="Gotham 1"/>
              <a:sym typeface="Gotham 1"/>
            </a:endParaRPr>
          </a:p>
          <a:p>
            <a:pPr marL="434340" lvl="1" indent="-217170" algn="l">
              <a:lnSpc>
                <a:spcPts val="2879"/>
              </a:lnSpc>
              <a:buFont typeface="Arial"/>
              <a:buChar char="•"/>
            </a:pPr>
            <a:r>
              <a:rPr lang="da-DK" sz="2400" dirty="0">
                <a:solidFill>
                  <a:srgbClr val="323232"/>
                </a:solidFill>
                <a:latin typeface="Gotham 1"/>
                <a:ea typeface="Gotham 1"/>
                <a:cs typeface="Gotham 1"/>
                <a:sym typeface="Gotham 1"/>
              </a:rPr>
              <a:t>Bemærk venligst: denne variant anbefales for langvarig nøjagtighed og gentagelighed over dag og nat.​</a:t>
            </a:r>
          </a:p>
          <a:p>
            <a:pPr marL="217170" lvl="1" algn="l">
              <a:lnSpc>
                <a:spcPts val="2879"/>
              </a:lnSpc>
            </a:pPr>
            <a:endParaRPr lang="en-US" sz="2400" dirty="0">
              <a:solidFill>
                <a:srgbClr val="323232"/>
              </a:solidFill>
              <a:latin typeface="Gotham 1"/>
              <a:ea typeface="Gotham 1"/>
              <a:cs typeface="Gotham 1"/>
              <a:sym typeface="Gotham 1"/>
            </a:endParaRPr>
          </a:p>
          <a:p>
            <a:pPr marL="434340" lvl="1" indent="-217170" algn="l">
              <a:lnSpc>
                <a:spcPts val="2879"/>
              </a:lnSpc>
            </a:pPr>
            <a:endParaRPr lang="en-US" sz="2400" dirty="0">
              <a:solidFill>
                <a:srgbClr val="323232"/>
              </a:solidFill>
              <a:latin typeface="Gotham 1"/>
              <a:ea typeface="Gotham 1"/>
              <a:cs typeface="Gotham 1"/>
              <a:sym typeface="Gotham 1"/>
            </a:endParaRPr>
          </a:p>
          <a:p>
            <a:pPr marL="434340" lvl="1" indent="-217170" algn="l">
              <a:lnSpc>
                <a:spcPts val="2879"/>
              </a:lnSpc>
            </a:pPr>
            <a:endParaRPr lang="en-US" sz="2400" dirty="0">
              <a:solidFill>
                <a:srgbClr val="323232"/>
              </a:solidFill>
              <a:latin typeface="Gotham 1"/>
              <a:ea typeface="Gotham 1"/>
              <a:cs typeface="Gotham 1"/>
              <a:sym typeface="Gotham 1"/>
            </a:endParaRPr>
          </a:p>
        </p:txBody>
      </p:sp>
      <p:sp>
        <p:nvSpPr>
          <p:cNvPr id="3" name="Freeform 3" descr="Thermostab1"/>
          <p:cNvSpPr/>
          <p:nvPr/>
        </p:nvSpPr>
        <p:spPr>
          <a:xfrm>
            <a:off x="853966" y="1893072"/>
            <a:ext cx="5314798" cy="6588732"/>
          </a:xfrm>
          <a:custGeom>
            <a:avLst/>
            <a:gdLst/>
            <a:ahLst/>
            <a:cxnLst/>
            <a:rect l="l" t="t" r="r" b="b"/>
            <a:pathLst>
              <a:path w="5314798" h="6588732">
                <a:moveTo>
                  <a:pt x="0" y="0"/>
                </a:moveTo>
                <a:lnTo>
                  <a:pt x="5314799" y="0"/>
                </a:lnTo>
                <a:lnTo>
                  <a:pt x="5314799" y="6588732"/>
                </a:lnTo>
                <a:lnTo>
                  <a:pt x="0" y="6588732"/>
                </a:lnTo>
                <a:lnTo>
                  <a:pt x="0" y="0"/>
                </a:lnTo>
                <a:close/>
              </a:path>
            </a:pathLst>
          </a:custGeom>
          <a:blipFill>
            <a:blip r:embed="rId2"/>
            <a:stretch>
              <a:fillRect r="-15"/>
            </a:stretch>
          </a:blipFill>
        </p:spPr>
        <p:txBody>
          <a:bodyPr/>
          <a:lstStyle/>
          <a:p>
            <a:endParaRPr lang="en-GB"/>
          </a:p>
        </p:txBody>
      </p:sp>
      <p:sp>
        <p:nvSpPr>
          <p:cNvPr id="4" name="TextBox 4"/>
          <p:cNvSpPr txBox="1"/>
          <p:nvPr/>
        </p:nvSpPr>
        <p:spPr>
          <a:xfrm>
            <a:off x="2758468" y="8771186"/>
            <a:ext cx="2729376" cy="409575"/>
          </a:xfrm>
          <a:prstGeom prst="rect">
            <a:avLst/>
          </a:prstGeom>
        </p:spPr>
        <p:txBody>
          <a:bodyPr lIns="0" tIns="0" rIns="0" bIns="0" rtlCol="0" anchor="t">
            <a:spAutoFit/>
          </a:bodyPr>
          <a:lstStyle/>
          <a:p>
            <a:pPr algn="l">
              <a:lnSpc>
                <a:spcPts val="2879"/>
              </a:lnSpc>
            </a:pPr>
            <a:r>
              <a:rPr lang="en-US" sz="2400">
                <a:solidFill>
                  <a:srgbClr val="2F80AA"/>
                </a:solidFill>
                <a:latin typeface="Gotham 3"/>
                <a:ea typeface="Gotham 3"/>
                <a:cs typeface="Gotham 3"/>
                <a:sym typeface="Gotham 3"/>
              </a:rPr>
              <a:t>Cooling tubes</a:t>
            </a:r>
          </a:p>
        </p:txBody>
      </p:sp>
      <p:sp>
        <p:nvSpPr>
          <p:cNvPr id="5" name="TextBox 5"/>
          <p:cNvSpPr txBox="1"/>
          <p:nvPr/>
        </p:nvSpPr>
        <p:spPr>
          <a:xfrm>
            <a:off x="4440104" y="2127226"/>
            <a:ext cx="2822563" cy="409575"/>
          </a:xfrm>
          <a:prstGeom prst="rect">
            <a:avLst/>
          </a:prstGeom>
        </p:spPr>
        <p:txBody>
          <a:bodyPr lIns="0" tIns="0" rIns="0" bIns="0" rtlCol="0" anchor="t">
            <a:spAutoFit/>
          </a:bodyPr>
          <a:lstStyle/>
          <a:p>
            <a:pPr algn="l">
              <a:lnSpc>
                <a:spcPts val="2879"/>
              </a:lnSpc>
            </a:pPr>
            <a:r>
              <a:rPr lang="en-US" sz="2400">
                <a:solidFill>
                  <a:srgbClr val="2F80AA"/>
                </a:solidFill>
                <a:latin typeface="Gotham 3"/>
                <a:ea typeface="Gotham 3"/>
                <a:cs typeface="Gotham 3"/>
                <a:sym typeface="Gotham 3"/>
              </a:rPr>
              <a:t>Air conditioning</a:t>
            </a:r>
          </a:p>
        </p:txBody>
      </p:sp>
      <p:sp>
        <p:nvSpPr>
          <p:cNvPr id="6" name="AutoShape 6"/>
          <p:cNvSpPr/>
          <p:nvPr/>
        </p:nvSpPr>
        <p:spPr>
          <a:xfrm rot="-1737354">
            <a:off x="4376066" y="4356234"/>
            <a:ext cx="1024555" cy="0"/>
          </a:xfrm>
          <a:prstGeom prst="line">
            <a:avLst/>
          </a:prstGeom>
          <a:ln w="19050" cap="rnd">
            <a:solidFill>
              <a:srgbClr val="00629B"/>
            </a:solidFill>
            <a:prstDash val="solid"/>
            <a:headEnd type="oval" w="lg" len="lg"/>
            <a:tailEnd type="none" w="sm" len="sm"/>
          </a:ln>
        </p:spPr>
        <p:txBody>
          <a:bodyPr/>
          <a:lstStyle/>
          <a:p>
            <a:endParaRPr lang="en-GB"/>
          </a:p>
        </p:txBody>
      </p:sp>
      <p:sp>
        <p:nvSpPr>
          <p:cNvPr id="7" name="TextBox 7"/>
          <p:cNvSpPr txBox="1"/>
          <p:nvPr/>
        </p:nvSpPr>
        <p:spPr>
          <a:xfrm>
            <a:off x="4338362" y="3708172"/>
            <a:ext cx="4620015" cy="409575"/>
          </a:xfrm>
          <a:prstGeom prst="rect">
            <a:avLst/>
          </a:prstGeom>
        </p:spPr>
        <p:txBody>
          <a:bodyPr lIns="0" tIns="0" rIns="0" bIns="0" rtlCol="0" anchor="t">
            <a:spAutoFit/>
          </a:bodyPr>
          <a:lstStyle/>
          <a:p>
            <a:pPr algn="l">
              <a:lnSpc>
                <a:spcPts val="2879"/>
              </a:lnSpc>
            </a:pPr>
            <a:r>
              <a:rPr lang="en-US" sz="2400">
                <a:solidFill>
                  <a:srgbClr val="2F80AA"/>
                </a:solidFill>
                <a:latin typeface="Gotham 3"/>
                <a:ea typeface="Gotham 3"/>
                <a:cs typeface="Gotham 3"/>
                <a:sym typeface="Gotham 3"/>
              </a:rPr>
              <a:t>Heat exchanger (water / air)</a:t>
            </a:r>
          </a:p>
        </p:txBody>
      </p:sp>
      <p:sp>
        <p:nvSpPr>
          <p:cNvPr id="8" name="AutoShape 8"/>
          <p:cNvSpPr/>
          <p:nvPr/>
        </p:nvSpPr>
        <p:spPr>
          <a:xfrm rot="-478225">
            <a:off x="2750762" y="2456905"/>
            <a:ext cx="1595305" cy="0"/>
          </a:xfrm>
          <a:prstGeom prst="line">
            <a:avLst/>
          </a:prstGeom>
          <a:ln w="19050" cap="rnd">
            <a:solidFill>
              <a:srgbClr val="00629B"/>
            </a:solidFill>
            <a:prstDash val="solid"/>
            <a:headEnd type="oval" w="lg" len="lg"/>
            <a:tailEnd type="none" w="sm" len="sm"/>
          </a:ln>
        </p:spPr>
        <p:txBody>
          <a:bodyPr/>
          <a:lstStyle/>
          <a:p>
            <a:endParaRPr lang="en-GB"/>
          </a:p>
        </p:txBody>
      </p:sp>
      <p:sp>
        <p:nvSpPr>
          <p:cNvPr id="9" name="AutoShape 9"/>
          <p:cNvSpPr/>
          <p:nvPr/>
        </p:nvSpPr>
        <p:spPr>
          <a:xfrm rot="3986397">
            <a:off x="2131795" y="8215207"/>
            <a:ext cx="1296209" cy="0"/>
          </a:xfrm>
          <a:prstGeom prst="line">
            <a:avLst/>
          </a:prstGeom>
          <a:ln w="19050" cap="rnd">
            <a:solidFill>
              <a:srgbClr val="00629B"/>
            </a:solidFill>
            <a:prstDash val="solid"/>
            <a:headEnd type="oval" w="lg" len="lg"/>
            <a:tailEnd type="none" w="sm" len="sm"/>
          </a:ln>
        </p:spPr>
        <p:txBody>
          <a:bodyPr/>
          <a:lstStyle/>
          <a:p>
            <a:endParaRPr lang="en-GB"/>
          </a:p>
        </p:txBody>
      </p:sp>
      <p:sp>
        <p:nvSpPr>
          <p:cNvPr id="10" name="TextBox 10"/>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a:solidFill>
                  <a:srgbClr val="323232"/>
                </a:solidFill>
                <a:latin typeface="Optima Bold"/>
                <a:ea typeface="Optima Bold"/>
                <a:cs typeface="Optima Bold"/>
                <a:sym typeface="Optima Bold"/>
              </a:rPr>
              <a:t>Highlights </a:t>
            </a:r>
            <a:r>
              <a:rPr lang="en-US" sz="4800" b="1" dirty="0" err="1">
                <a:solidFill>
                  <a:srgbClr val="323232"/>
                </a:solidFill>
                <a:latin typeface="Optima Bold"/>
                <a:ea typeface="Optima Bold"/>
                <a:cs typeface="Optima Bold"/>
                <a:sym typeface="Optima Bold"/>
              </a:rPr>
              <a:t>varianter</a:t>
            </a:r>
            <a:endParaRPr lang="en-US" sz="4800" b="1" dirty="0">
              <a:solidFill>
                <a:srgbClr val="323232"/>
              </a:solidFill>
              <a:latin typeface="Optima Bold"/>
              <a:ea typeface="Optima Bold"/>
              <a:cs typeface="Optima Bold"/>
              <a:sym typeface="Optima Bold"/>
            </a:endParaRPr>
          </a:p>
        </p:txBody>
      </p:sp>
      <p:sp>
        <p:nvSpPr>
          <p:cNvPr id="11" name="Freeform 11"/>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3"/>
            <a:stretch>
              <a:fillRect t="-74131" b="-74131"/>
            </a:stretch>
          </a:blipFill>
        </p:spPr>
        <p:txBody>
          <a:bodyPr/>
          <a:lstStyle/>
          <a:p>
            <a:endParaRPr lang="en-GB"/>
          </a:p>
        </p:txBody>
      </p:sp>
      <p:grpSp>
        <p:nvGrpSpPr>
          <p:cNvPr id="12" name="Group 12"/>
          <p:cNvGrpSpPr/>
          <p:nvPr/>
        </p:nvGrpSpPr>
        <p:grpSpPr>
          <a:xfrm>
            <a:off x="-116571" y="9254172"/>
            <a:ext cx="20067172" cy="1190529"/>
            <a:chOff x="0" y="0"/>
            <a:chExt cx="26756230" cy="1587372"/>
          </a:xfrm>
        </p:grpSpPr>
        <p:grpSp>
          <p:nvGrpSpPr>
            <p:cNvPr id="13" name="Group 13"/>
            <p:cNvGrpSpPr/>
            <p:nvPr/>
          </p:nvGrpSpPr>
          <p:grpSpPr>
            <a:xfrm>
              <a:off x="0" y="0"/>
              <a:ext cx="26756230" cy="1587372"/>
              <a:chOff x="0" y="0"/>
              <a:chExt cx="5285181" cy="313555"/>
            </a:xfrm>
          </p:grpSpPr>
          <p:sp>
            <p:nvSpPr>
              <p:cNvPr id="14" name="Freeform 14"/>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5" name="TextBox 15"/>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6" name="Freeform 16"/>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3"/>
              <a:stretch>
                <a:fillRect t="-74131" b="-74131"/>
              </a:stretch>
            </a:blipFill>
          </p:spPr>
          <p:txBody>
            <a:bodyPr/>
            <a:lstStyle/>
            <a:p>
              <a:endParaRPr lang="en-GB"/>
            </a:p>
          </p:txBody>
        </p:sp>
      </p:grpSp>
      <p:grpSp>
        <p:nvGrpSpPr>
          <p:cNvPr id="17" name="Group 17"/>
          <p:cNvGrpSpPr/>
          <p:nvPr/>
        </p:nvGrpSpPr>
        <p:grpSpPr>
          <a:xfrm>
            <a:off x="17406546" y="9693061"/>
            <a:ext cx="456538" cy="456538"/>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9" name="TextBox 19"/>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20" name="Group 20"/>
          <p:cNvGrpSpPr/>
          <p:nvPr/>
        </p:nvGrpSpPr>
        <p:grpSpPr>
          <a:xfrm>
            <a:off x="17112326" y="9464973"/>
            <a:ext cx="603512" cy="60351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2" name="TextBox 22"/>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a:solidFill>
                    <a:srgbClr val="FFFFFF"/>
                  </a:solidFill>
                  <a:latin typeface="Gotham 1"/>
                  <a:ea typeface="Gotham 1"/>
                  <a:cs typeface="Gotham 1"/>
                  <a:sym typeface="Gotham 1"/>
                </a:rPr>
                <a:t>17</a:t>
              </a: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0">
            <a:extLst>
              <a:ext uri="{FF2B5EF4-FFF2-40B4-BE49-F238E27FC236}">
                <a16:creationId xmlns:a16="http://schemas.microsoft.com/office/drawing/2014/main" id="{DCA545BB-CA9C-E745-2CCF-107A1AF111A3}"/>
              </a:ext>
            </a:extLst>
          </p:cNvPr>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Vælg</a:t>
            </a:r>
            <a:r>
              <a:rPr lang="en-US" sz="4800" b="1" dirty="0">
                <a:solidFill>
                  <a:srgbClr val="323232"/>
                </a:solidFill>
                <a:latin typeface="Optima LT Pro" panose="020B0502050508020304" pitchFamily="34" charset="0"/>
                <a:ea typeface="Optima Bold"/>
                <a:cs typeface="Optima Bold"/>
                <a:sym typeface="Optima Bold"/>
              </a:rPr>
              <a:t> den </a:t>
            </a:r>
            <a:r>
              <a:rPr lang="en-US" sz="4800" b="1" dirty="0" err="1">
                <a:solidFill>
                  <a:srgbClr val="323232"/>
                </a:solidFill>
                <a:latin typeface="Optima LT Pro" panose="020B0502050508020304" pitchFamily="34" charset="0"/>
                <a:ea typeface="Optima Bold"/>
                <a:cs typeface="Optima Bold"/>
                <a:sym typeface="Optima Bold"/>
              </a:rPr>
              <a:t>rigtige</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tråd</a:t>
            </a:r>
            <a:endParaRPr lang="en-US" sz="4800" b="1" dirty="0">
              <a:solidFill>
                <a:srgbClr val="323232"/>
              </a:solidFill>
              <a:latin typeface="Optima LT Pro" panose="020B0502050508020304" pitchFamily="34" charset="0"/>
              <a:ea typeface="Optima Bold"/>
              <a:cs typeface="Optima Bold"/>
              <a:sym typeface="Optima Bold"/>
            </a:endParaRPr>
          </a:p>
        </p:txBody>
      </p:sp>
      <p:sp>
        <p:nvSpPr>
          <p:cNvPr id="2" name="Freeform 12">
            <a:extLst>
              <a:ext uri="{FF2B5EF4-FFF2-40B4-BE49-F238E27FC236}">
                <a16:creationId xmlns:a16="http://schemas.microsoft.com/office/drawing/2014/main" id="{ABB58B9E-BE51-F593-D15F-55CB7CB0D7B4}"/>
              </a:ext>
            </a:extLst>
          </p:cNvPr>
          <p:cNvSpPr/>
          <p:nvPr/>
        </p:nvSpPr>
        <p:spPr>
          <a:xfrm>
            <a:off x="0" y="1943100"/>
            <a:ext cx="18334092" cy="9296400"/>
          </a:xfrm>
          <a:custGeom>
            <a:avLst/>
            <a:gdLst/>
            <a:ahLst/>
            <a:cxnLst/>
            <a:rect l="l" t="t" r="r" b="b"/>
            <a:pathLst>
              <a:path w="10690860" h="5420858">
                <a:moveTo>
                  <a:pt x="0" y="0"/>
                </a:moveTo>
                <a:lnTo>
                  <a:pt x="10690860" y="0"/>
                </a:lnTo>
                <a:lnTo>
                  <a:pt x="10690860" y="5420858"/>
                </a:lnTo>
                <a:lnTo>
                  <a:pt x="0" y="5420858"/>
                </a:lnTo>
                <a:lnTo>
                  <a:pt x="0" y="0"/>
                </a:lnTo>
                <a:close/>
              </a:path>
            </a:pathLst>
          </a:custGeom>
          <a:blipFill>
            <a:blip r:embed="rId2"/>
            <a:stretch>
              <a:fillRect/>
            </a:stretch>
          </a:blipFill>
        </p:spPr>
        <p:txBody>
          <a:bodyPr/>
          <a:lstStyle/>
          <a:p>
            <a:endParaRPr lang="en-GB"/>
          </a:p>
        </p:txBody>
      </p:sp>
      <p:grpSp>
        <p:nvGrpSpPr>
          <p:cNvPr id="9" name="Group 12">
            <a:extLst>
              <a:ext uri="{FF2B5EF4-FFF2-40B4-BE49-F238E27FC236}">
                <a16:creationId xmlns:a16="http://schemas.microsoft.com/office/drawing/2014/main" id="{07DABA45-6230-5415-141D-264200C750FA}"/>
              </a:ext>
            </a:extLst>
          </p:cNvPr>
          <p:cNvGrpSpPr/>
          <p:nvPr/>
        </p:nvGrpSpPr>
        <p:grpSpPr>
          <a:xfrm>
            <a:off x="-116571" y="9254172"/>
            <a:ext cx="20067172" cy="1190529"/>
            <a:chOff x="0" y="0"/>
            <a:chExt cx="26756230" cy="1587372"/>
          </a:xfrm>
        </p:grpSpPr>
        <p:grpSp>
          <p:nvGrpSpPr>
            <p:cNvPr id="10" name="Group 13">
              <a:extLst>
                <a:ext uri="{FF2B5EF4-FFF2-40B4-BE49-F238E27FC236}">
                  <a16:creationId xmlns:a16="http://schemas.microsoft.com/office/drawing/2014/main" id="{6CBD536F-E584-2683-F034-144FA077D4B4}"/>
                </a:ext>
              </a:extLst>
            </p:cNvPr>
            <p:cNvGrpSpPr/>
            <p:nvPr/>
          </p:nvGrpSpPr>
          <p:grpSpPr>
            <a:xfrm>
              <a:off x="0" y="0"/>
              <a:ext cx="26756230" cy="1587372"/>
              <a:chOff x="0" y="0"/>
              <a:chExt cx="5285181" cy="313555"/>
            </a:xfrm>
          </p:grpSpPr>
          <p:sp>
            <p:nvSpPr>
              <p:cNvPr id="12" name="Freeform 14">
                <a:extLst>
                  <a:ext uri="{FF2B5EF4-FFF2-40B4-BE49-F238E27FC236}">
                    <a16:creationId xmlns:a16="http://schemas.microsoft.com/office/drawing/2014/main" id="{6EE9BE52-950F-CD04-4476-8F2F111B4B8B}"/>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3" name="TextBox 15">
                <a:extLst>
                  <a:ext uri="{FF2B5EF4-FFF2-40B4-BE49-F238E27FC236}">
                    <a16:creationId xmlns:a16="http://schemas.microsoft.com/office/drawing/2014/main" id="{B06C787E-A021-C9AD-151B-0542160C61D3}"/>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1" name="Freeform 16">
              <a:extLst>
                <a:ext uri="{FF2B5EF4-FFF2-40B4-BE49-F238E27FC236}">
                  <a16:creationId xmlns:a16="http://schemas.microsoft.com/office/drawing/2014/main" id="{6D7FF15A-D062-8623-160C-556DF9B93E73}"/>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3"/>
              <a:stretch>
                <a:fillRect t="-74131" b="-74131"/>
              </a:stretch>
            </a:blipFill>
          </p:spPr>
          <p:txBody>
            <a:bodyPr/>
            <a:lstStyle/>
            <a:p>
              <a:endParaRPr lang="en-GB"/>
            </a:p>
          </p:txBody>
        </p:sp>
      </p:grpSp>
      <p:grpSp>
        <p:nvGrpSpPr>
          <p:cNvPr id="14" name="Group 17">
            <a:extLst>
              <a:ext uri="{FF2B5EF4-FFF2-40B4-BE49-F238E27FC236}">
                <a16:creationId xmlns:a16="http://schemas.microsoft.com/office/drawing/2014/main" id="{39FE5C72-AB75-ED06-6F08-96EEC2177B38}"/>
              </a:ext>
            </a:extLst>
          </p:cNvPr>
          <p:cNvGrpSpPr/>
          <p:nvPr/>
        </p:nvGrpSpPr>
        <p:grpSpPr>
          <a:xfrm>
            <a:off x="17406546" y="9693061"/>
            <a:ext cx="456538" cy="456538"/>
            <a:chOff x="0" y="0"/>
            <a:chExt cx="812800" cy="812800"/>
          </a:xfrm>
        </p:grpSpPr>
        <p:sp>
          <p:nvSpPr>
            <p:cNvPr id="15" name="Freeform 18">
              <a:extLst>
                <a:ext uri="{FF2B5EF4-FFF2-40B4-BE49-F238E27FC236}">
                  <a16:creationId xmlns:a16="http://schemas.microsoft.com/office/drawing/2014/main" id="{30855577-8B4E-E8E1-22F9-FA8A1F44651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6" name="TextBox 19">
              <a:extLst>
                <a:ext uri="{FF2B5EF4-FFF2-40B4-BE49-F238E27FC236}">
                  <a16:creationId xmlns:a16="http://schemas.microsoft.com/office/drawing/2014/main" id="{449C9A3F-F595-D20D-ED81-DA5C5A516ACD}"/>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7" name="Group 20">
            <a:extLst>
              <a:ext uri="{FF2B5EF4-FFF2-40B4-BE49-F238E27FC236}">
                <a16:creationId xmlns:a16="http://schemas.microsoft.com/office/drawing/2014/main" id="{FAF02AE0-C0C1-5685-BE3D-3E251A93E181}"/>
              </a:ext>
            </a:extLst>
          </p:cNvPr>
          <p:cNvGrpSpPr/>
          <p:nvPr/>
        </p:nvGrpSpPr>
        <p:grpSpPr>
          <a:xfrm>
            <a:off x="17112326" y="9464973"/>
            <a:ext cx="603512" cy="603512"/>
            <a:chOff x="0" y="0"/>
            <a:chExt cx="812800" cy="812800"/>
          </a:xfrm>
        </p:grpSpPr>
        <p:sp>
          <p:nvSpPr>
            <p:cNvPr id="18" name="Freeform 21">
              <a:extLst>
                <a:ext uri="{FF2B5EF4-FFF2-40B4-BE49-F238E27FC236}">
                  <a16:creationId xmlns:a16="http://schemas.microsoft.com/office/drawing/2014/main" id="{AC446DFF-F493-7198-D67F-347AE6E1A89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9" name="TextBox 22">
              <a:extLst>
                <a:ext uri="{FF2B5EF4-FFF2-40B4-BE49-F238E27FC236}">
                  <a16:creationId xmlns:a16="http://schemas.microsoft.com/office/drawing/2014/main" id="{FDCAD1A0-1062-1273-9146-0B0181264353}"/>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18</a:t>
              </a:r>
            </a:p>
          </p:txBody>
        </p:sp>
      </p:grpSp>
    </p:spTree>
    <p:extLst>
      <p:ext uri="{BB962C8B-B14F-4D97-AF65-F5344CB8AC3E}">
        <p14:creationId xmlns:p14="http://schemas.microsoft.com/office/powerpoint/2010/main" val="2386773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0">
            <a:extLst>
              <a:ext uri="{FF2B5EF4-FFF2-40B4-BE49-F238E27FC236}">
                <a16:creationId xmlns:a16="http://schemas.microsoft.com/office/drawing/2014/main" id="{8316B518-F244-4279-9AD5-727444DBF15C}"/>
              </a:ext>
            </a:extLst>
          </p:cNvPr>
          <p:cNvSpPr txBox="1"/>
          <p:nvPr/>
        </p:nvSpPr>
        <p:spPr>
          <a:xfrm>
            <a:off x="879868" y="811548"/>
            <a:ext cx="16534214" cy="1345112"/>
          </a:xfrm>
          <a:prstGeom prst="rect">
            <a:avLst/>
          </a:prstGeom>
        </p:spPr>
        <p:txBody>
          <a:bodyPr lIns="0" tIns="0" rIns="0" bIns="0" rtlCol="0" anchor="t">
            <a:spAutoFit/>
          </a:bodyPr>
          <a:lstStyle/>
          <a:p>
            <a:pPr algn="l">
              <a:lnSpc>
                <a:spcPts val="5472"/>
              </a:lnSpc>
            </a:pPr>
            <a:r>
              <a:rPr lang="en-US" sz="4800" b="1" dirty="0">
                <a:solidFill>
                  <a:schemeClr val="tx1">
                    <a:lumMod val="85000"/>
                    <a:lumOff val="15000"/>
                  </a:schemeClr>
                </a:solidFill>
                <a:latin typeface="Optima LT Pro" panose="020B0502050508020304" pitchFamily="34" charset="0"/>
                <a:ea typeface="Optima Bold"/>
                <a:cs typeface="Optima Bold"/>
                <a:sym typeface="Optima Bold"/>
              </a:rPr>
              <a:t>E.KO IONISER </a:t>
            </a:r>
            <a:r>
              <a:rPr lang="en-GB" sz="4800" b="0" i="0" dirty="0">
                <a:solidFill>
                  <a:schemeClr val="tx1">
                    <a:lumMod val="85000"/>
                    <a:lumOff val="15000"/>
                  </a:schemeClr>
                </a:solidFill>
                <a:effectLst/>
                <a:latin typeface="Optima LT Pro" panose="020B0502050508020304" pitchFamily="34" charset="0"/>
              </a:rPr>
              <a:t>®</a:t>
            </a:r>
          </a:p>
          <a:p>
            <a:pPr algn="l">
              <a:lnSpc>
                <a:spcPts val="5472"/>
              </a:lnSpc>
            </a:pPr>
            <a:r>
              <a:rPr lang="en-GB" sz="3600" dirty="0">
                <a:solidFill>
                  <a:srgbClr val="4D5156"/>
                </a:solidFill>
                <a:latin typeface="Gotham 1" panose="020B0604020202020204" charset="0"/>
                <a:ea typeface="Optima Bold"/>
                <a:cs typeface="Gotham 1" panose="020B0604020202020204" charset="0"/>
                <a:sym typeface="Optima Bold"/>
              </a:rPr>
              <a:t>En </a:t>
            </a:r>
            <a:r>
              <a:rPr lang="en-GB" sz="3600" dirty="0" err="1">
                <a:solidFill>
                  <a:srgbClr val="4D5156"/>
                </a:solidFill>
                <a:latin typeface="Gotham 1" panose="020B0604020202020204" charset="0"/>
                <a:ea typeface="Optima Bold"/>
                <a:cs typeface="Gotham 1" panose="020B0604020202020204" charset="0"/>
                <a:sym typeface="Optima Bold"/>
              </a:rPr>
              <a:t>grøn</a:t>
            </a:r>
            <a:r>
              <a:rPr lang="en-GB" sz="3600" dirty="0">
                <a:solidFill>
                  <a:srgbClr val="4D5156"/>
                </a:solidFill>
                <a:latin typeface="Gotham 1" panose="020B0604020202020204" charset="0"/>
                <a:ea typeface="Optima Bold"/>
                <a:cs typeface="Gotham 1" panose="020B0604020202020204" charset="0"/>
                <a:sym typeface="Optima Bold"/>
              </a:rPr>
              <a:t> </a:t>
            </a:r>
            <a:r>
              <a:rPr lang="en-GB" sz="3600" dirty="0" err="1">
                <a:solidFill>
                  <a:srgbClr val="4D5156"/>
                </a:solidFill>
                <a:latin typeface="Gotham 1" panose="020B0604020202020204" charset="0"/>
                <a:ea typeface="Optima Bold"/>
                <a:cs typeface="Gotham 1" panose="020B0604020202020204" charset="0"/>
                <a:sym typeface="Optima Bold"/>
              </a:rPr>
              <a:t>løsning</a:t>
            </a:r>
            <a:r>
              <a:rPr lang="en-GB" sz="3600" dirty="0">
                <a:solidFill>
                  <a:srgbClr val="4D5156"/>
                </a:solidFill>
                <a:latin typeface="Gotham 1" panose="020B0604020202020204" charset="0"/>
                <a:ea typeface="Optima Bold"/>
                <a:cs typeface="Gotham 1" panose="020B0604020202020204" charset="0"/>
                <a:sym typeface="Optima Bold"/>
              </a:rPr>
              <a:t> </a:t>
            </a:r>
            <a:r>
              <a:rPr lang="en-US" sz="3600" b="1" dirty="0">
                <a:solidFill>
                  <a:srgbClr val="323232"/>
                </a:solidFill>
                <a:latin typeface="Gotham 1" panose="020B0604020202020204" charset="0"/>
                <a:ea typeface="Optima Bold"/>
                <a:cs typeface="Gotham 1" panose="020B0604020202020204" charset="0"/>
                <a:sym typeface="Optima Bold"/>
              </a:rPr>
              <a:t> </a:t>
            </a:r>
          </a:p>
        </p:txBody>
      </p:sp>
      <p:pic>
        <p:nvPicPr>
          <p:cNvPr id="1026" name="Picture 2">
            <a:extLst>
              <a:ext uri="{FF2B5EF4-FFF2-40B4-BE49-F238E27FC236}">
                <a16:creationId xmlns:a16="http://schemas.microsoft.com/office/drawing/2014/main" id="{F1B07734-740B-D2B8-F1A8-93ACA97093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771" y="2476500"/>
            <a:ext cx="10765277" cy="6324600"/>
          </a:xfrm>
          <a:prstGeom prst="rect">
            <a:avLst/>
          </a:prstGeom>
          <a:noFill/>
          <a:extLst>
            <a:ext uri="{909E8E84-426E-40DD-AFC4-6F175D3DCCD1}">
              <a14:hiddenFill xmlns:a14="http://schemas.microsoft.com/office/drawing/2010/main">
                <a:solidFill>
                  <a:srgbClr val="FFFFFF"/>
                </a:solidFill>
              </a14:hiddenFill>
            </a:ext>
          </a:extLst>
        </p:spPr>
      </p:pic>
      <p:sp>
        <p:nvSpPr>
          <p:cNvPr id="4" name="Tekstfelt 3">
            <a:extLst>
              <a:ext uri="{FF2B5EF4-FFF2-40B4-BE49-F238E27FC236}">
                <a16:creationId xmlns:a16="http://schemas.microsoft.com/office/drawing/2014/main" id="{FFC775EC-324A-7E7D-77F4-A8D21C79DB96}"/>
              </a:ext>
            </a:extLst>
          </p:cNvPr>
          <p:cNvSpPr txBox="1"/>
          <p:nvPr/>
        </p:nvSpPr>
        <p:spPr>
          <a:xfrm>
            <a:off x="11963400" y="2476500"/>
            <a:ext cx="6096000" cy="1689693"/>
          </a:xfrm>
          <a:prstGeom prst="rect">
            <a:avLst/>
          </a:prstGeom>
          <a:noFill/>
        </p:spPr>
        <p:txBody>
          <a:bodyPr wrap="square">
            <a:spAutoFit/>
          </a:bodyPr>
          <a:lstStyle/>
          <a:p>
            <a:pPr marL="434340" lvl="1" indent="-217170" algn="l">
              <a:lnSpc>
                <a:spcPct val="150000"/>
              </a:lnSpc>
              <a:buFont typeface="Arial"/>
              <a:buChar char="•"/>
            </a:pPr>
            <a:r>
              <a:rPr lang="en-US" sz="2400" dirty="0" err="1">
                <a:solidFill>
                  <a:srgbClr val="323232"/>
                </a:solidFill>
                <a:latin typeface="Gotham 1"/>
                <a:ea typeface="Gotham 1"/>
                <a:cs typeface="Gotham 1"/>
                <a:sym typeface="Gotham 1"/>
              </a:rPr>
              <a:t>Beskytter</a:t>
            </a:r>
            <a:r>
              <a:rPr lang="en-US" sz="2400" dirty="0">
                <a:solidFill>
                  <a:srgbClr val="323232"/>
                </a:solidFill>
                <a:latin typeface="Gotham 1"/>
                <a:ea typeface="Gotham 1"/>
                <a:cs typeface="Gotham 1"/>
                <a:sym typeface="Gotham 1"/>
              </a:rPr>
              <a:t> mod rust </a:t>
            </a:r>
          </a:p>
          <a:p>
            <a:pPr marL="434340" lvl="1" indent="-217170" algn="l">
              <a:lnSpc>
                <a:spcPct val="150000"/>
              </a:lnSpc>
              <a:buFont typeface="Arial"/>
              <a:buChar char="•"/>
            </a:pPr>
            <a:r>
              <a:rPr lang="en-US" sz="2400" dirty="0">
                <a:solidFill>
                  <a:srgbClr val="323232"/>
                </a:solidFill>
                <a:latin typeface="Gotham 1"/>
                <a:ea typeface="Gotham 1"/>
                <a:cs typeface="Gotham 1"/>
                <a:sym typeface="Gotham 1"/>
              </a:rPr>
              <a:t>Neutral pH </a:t>
            </a:r>
            <a:r>
              <a:rPr lang="en-US" sz="2400" dirty="0" err="1">
                <a:solidFill>
                  <a:srgbClr val="323232"/>
                </a:solidFill>
                <a:latin typeface="Gotham 1"/>
                <a:ea typeface="Gotham 1"/>
                <a:cs typeface="Gotham 1"/>
                <a:sym typeface="Gotham 1"/>
              </a:rPr>
              <a:t>værdi</a:t>
            </a:r>
            <a:endParaRPr lang="en-US" sz="2400" dirty="0">
              <a:solidFill>
                <a:srgbClr val="323232"/>
              </a:solidFill>
              <a:latin typeface="Gotham 1"/>
              <a:ea typeface="Gotham 1"/>
              <a:cs typeface="Gotham 1"/>
              <a:sym typeface="Gotham 1"/>
            </a:endParaRPr>
          </a:p>
          <a:p>
            <a:pPr marL="434340" lvl="1" indent="-217170" algn="l">
              <a:lnSpc>
                <a:spcPct val="150000"/>
              </a:lnSpc>
              <a:buFont typeface="Arial"/>
              <a:buChar char="•"/>
            </a:pPr>
            <a:r>
              <a:rPr lang="en-US" sz="2400" dirty="0">
                <a:solidFill>
                  <a:srgbClr val="323232"/>
                </a:solidFill>
                <a:latin typeface="Gotham 1"/>
                <a:ea typeface="Gotham 1"/>
                <a:cs typeface="Gotham 1"/>
                <a:sym typeface="Gotham 1"/>
              </a:rPr>
              <a:t>Recycle-system</a:t>
            </a:r>
          </a:p>
        </p:txBody>
      </p:sp>
      <p:grpSp>
        <p:nvGrpSpPr>
          <p:cNvPr id="3" name="Group 12">
            <a:extLst>
              <a:ext uri="{FF2B5EF4-FFF2-40B4-BE49-F238E27FC236}">
                <a16:creationId xmlns:a16="http://schemas.microsoft.com/office/drawing/2014/main" id="{5EA70FEE-2578-27F4-2C2D-D6B9522F1C4D}"/>
              </a:ext>
            </a:extLst>
          </p:cNvPr>
          <p:cNvGrpSpPr/>
          <p:nvPr/>
        </p:nvGrpSpPr>
        <p:grpSpPr>
          <a:xfrm>
            <a:off x="-116571" y="9254172"/>
            <a:ext cx="20067172" cy="1190529"/>
            <a:chOff x="0" y="0"/>
            <a:chExt cx="26756230" cy="1587372"/>
          </a:xfrm>
        </p:grpSpPr>
        <p:grpSp>
          <p:nvGrpSpPr>
            <p:cNvPr id="5" name="Group 13">
              <a:extLst>
                <a:ext uri="{FF2B5EF4-FFF2-40B4-BE49-F238E27FC236}">
                  <a16:creationId xmlns:a16="http://schemas.microsoft.com/office/drawing/2014/main" id="{295F2BC4-158F-E6E6-9034-9D89A73F0244}"/>
                </a:ext>
              </a:extLst>
            </p:cNvPr>
            <p:cNvGrpSpPr/>
            <p:nvPr/>
          </p:nvGrpSpPr>
          <p:grpSpPr>
            <a:xfrm>
              <a:off x="0" y="0"/>
              <a:ext cx="26756230" cy="1587372"/>
              <a:chOff x="0" y="0"/>
              <a:chExt cx="5285181" cy="313555"/>
            </a:xfrm>
          </p:grpSpPr>
          <p:sp>
            <p:nvSpPr>
              <p:cNvPr id="7" name="Freeform 14">
                <a:extLst>
                  <a:ext uri="{FF2B5EF4-FFF2-40B4-BE49-F238E27FC236}">
                    <a16:creationId xmlns:a16="http://schemas.microsoft.com/office/drawing/2014/main" id="{2CC569E9-46F1-625A-3E4F-CC26A0BE47F4}"/>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8" name="TextBox 15">
                <a:extLst>
                  <a:ext uri="{FF2B5EF4-FFF2-40B4-BE49-F238E27FC236}">
                    <a16:creationId xmlns:a16="http://schemas.microsoft.com/office/drawing/2014/main" id="{A3B56ADB-67FB-8A9D-F8B6-BCDB7BB21F82}"/>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6" name="Freeform 16">
              <a:extLst>
                <a:ext uri="{FF2B5EF4-FFF2-40B4-BE49-F238E27FC236}">
                  <a16:creationId xmlns:a16="http://schemas.microsoft.com/office/drawing/2014/main" id="{D3183594-1245-99B5-2C8B-15083548DCB3}"/>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3"/>
              <a:stretch>
                <a:fillRect t="-74131" b="-74131"/>
              </a:stretch>
            </a:blipFill>
          </p:spPr>
          <p:txBody>
            <a:bodyPr/>
            <a:lstStyle/>
            <a:p>
              <a:endParaRPr lang="en-GB"/>
            </a:p>
          </p:txBody>
        </p:sp>
      </p:grpSp>
      <p:grpSp>
        <p:nvGrpSpPr>
          <p:cNvPr id="9" name="Group 17">
            <a:extLst>
              <a:ext uri="{FF2B5EF4-FFF2-40B4-BE49-F238E27FC236}">
                <a16:creationId xmlns:a16="http://schemas.microsoft.com/office/drawing/2014/main" id="{558BAF6B-D2F1-5EF1-B7A6-098F7C4E4CAD}"/>
              </a:ext>
            </a:extLst>
          </p:cNvPr>
          <p:cNvGrpSpPr/>
          <p:nvPr/>
        </p:nvGrpSpPr>
        <p:grpSpPr>
          <a:xfrm>
            <a:off x="17406546" y="9693061"/>
            <a:ext cx="456538" cy="456538"/>
            <a:chOff x="0" y="0"/>
            <a:chExt cx="812800" cy="812800"/>
          </a:xfrm>
        </p:grpSpPr>
        <p:sp>
          <p:nvSpPr>
            <p:cNvPr id="10" name="Freeform 18">
              <a:extLst>
                <a:ext uri="{FF2B5EF4-FFF2-40B4-BE49-F238E27FC236}">
                  <a16:creationId xmlns:a16="http://schemas.microsoft.com/office/drawing/2014/main" id="{FBDC2499-152A-0A36-DC2C-5E6C6ECA0DA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1" name="TextBox 19">
              <a:extLst>
                <a:ext uri="{FF2B5EF4-FFF2-40B4-BE49-F238E27FC236}">
                  <a16:creationId xmlns:a16="http://schemas.microsoft.com/office/drawing/2014/main" id="{26F87FCF-8BCB-22F5-F222-49815D4AE3DE}"/>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2" name="Group 20">
            <a:extLst>
              <a:ext uri="{FF2B5EF4-FFF2-40B4-BE49-F238E27FC236}">
                <a16:creationId xmlns:a16="http://schemas.microsoft.com/office/drawing/2014/main" id="{BF24F469-424B-D075-2ADF-7A0FBE9E9419}"/>
              </a:ext>
            </a:extLst>
          </p:cNvPr>
          <p:cNvGrpSpPr/>
          <p:nvPr/>
        </p:nvGrpSpPr>
        <p:grpSpPr>
          <a:xfrm>
            <a:off x="17112326" y="9464973"/>
            <a:ext cx="603512" cy="603512"/>
            <a:chOff x="0" y="0"/>
            <a:chExt cx="812800" cy="812800"/>
          </a:xfrm>
        </p:grpSpPr>
        <p:sp>
          <p:nvSpPr>
            <p:cNvPr id="13" name="Freeform 21">
              <a:extLst>
                <a:ext uri="{FF2B5EF4-FFF2-40B4-BE49-F238E27FC236}">
                  <a16:creationId xmlns:a16="http://schemas.microsoft.com/office/drawing/2014/main" id="{76698BCC-3756-5C8D-46CA-CBD7B0E5A4E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22">
              <a:extLst>
                <a:ext uri="{FF2B5EF4-FFF2-40B4-BE49-F238E27FC236}">
                  <a16:creationId xmlns:a16="http://schemas.microsoft.com/office/drawing/2014/main" id="{1D55BC33-E653-3A15-5BCE-79C8053FF97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19</a:t>
              </a:r>
            </a:p>
          </p:txBody>
        </p:sp>
      </p:grpSp>
    </p:spTree>
    <p:extLst>
      <p:ext uri="{BB962C8B-B14F-4D97-AF65-F5344CB8AC3E}">
        <p14:creationId xmlns:p14="http://schemas.microsoft.com/office/powerpoint/2010/main" val="1043178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rm 5"/>
          <p:cNvSpPr/>
          <p:nvPr/>
        </p:nvSpPr>
        <p:spPr>
          <a:xfrm>
            <a:off x="3746231" y="2210043"/>
            <a:ext cx="10723809" cy="7020780"/>
          </a:xfrm>
          <a:prstGeom prst="swooshArrow">
            <a:avLst>
              <a:gd name="adj1" fmla="val 25000"/>
              <a:gd name="adj2" fmla="val 26737"/>
            </a:avLst>
          </a:prstGeom>
          <a:solidFill>
            <a:srgbClr val="00506C"/>
          </a:solidFill>
          <a:ln>
            <a:noFill/>
          </a:ln>
          <a:effectLst>
            <a:outerShdw blurRad="76200" dist="139700" dir="3600000" sx="109000" sy="109000" algn="tl" rotWithShape="0">
              <a:prstClr val="black">
                <a:alpha val="39000"/>
              </a:prstClr>
            </a:outerShdw>
            <a:softEdge rad="31750"/>
          </a:effectLst>
          <a:scene3d>
            <a:camera prst="orthographicFront"/>
            <a:lightRig rig="threePt" dir="t"/>
          </a:scene3d>
          <a:sp3d>
            <a:bevelT/>
          </a:sp3d>
        </p:spPr>
        <p:style>
          <a:lnRef idx="0">
            <a:scrgbClr r="0" g="0" b="0"/>
          </a:lnRef>
          <a:fillRef idx="1">
            <a:scrgbClr r="0" g="0" b="0"/>
          </a:fillRef>
          <a:effectRef idx="0">
            <a:scrgbClr r="0" g="0" b="0"/>
          </a:effectRef>
          <a:fontRef idx="minor">
            <a:schemeClr val="dk1">
              <a:hueOff val="0"/>
              <a:satOff val="0"/>
              <a:lumOff val="0"/>
              <a:alphaOff val="0"/>
            </a:schemeClr>
          </a:fontRef>
        </p:style>
        <p:txBody>
          <a:bodyPr/>
          <a:lstStyle/>
          <a:p>
            <a:endParaRPr lang="de-DE" sz="2700"/>
          </a:p>
          <a:p>
            <a:endParaRPr lang="de-DE" sz="2700"/>
          </a:p>
        </p:txBody>
      </p:sp>
      <p:grpSp>
        <p:nvGrpSpPr>
          <p:cNvPr id="10" name="Gruppieren 9">
            <a:extLst>
              <a:ext uri="{FF2B5EF4-FFF2-40B4-BE49-F238E27FC236}">
                <a16:creationId xmlns:a16="http://schemas.microsoft.com/office/drawing/2014/main" id="{919A4E69-DA09-D936-C952-1145B1A9B4C5}"/>
              </a:ext>
            </a:extLst>
          </p:cNvPr>
          <p:cNvGrpSpPr/>
          <p:nvPr/>
        </p:nvGrpSpPr>
        <p:grpSpPr>
          <a:xfrm>
            <a:off x="12507870" y="6544281"/>
            <a:ext cx="1574784" cy="2088411"/>
            <a:chOff x="6711042" y="4357507"/>
            <a:chExt cx="1049856" cy="1392274"/>
          </a:xfrm>
        </p:grpSpPr>
        <p:pic>
          <p:nvPicPr>
            <p:cNvPr id="17" name="Grafik 16">
              <a:extLst>
                <a:ext uri="{FF2B5EF4-FFF2-40B4-BE49-F238E27FC236}">
                  <a16:creationId xmlns:a16="http://schemas.microsoft.com/office/drawing/2014/main" id="{9E838FAF-456F-44EB-A4B7-07FA2D6ED1B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711042" y="4357507"/>
              <a:ext cx="1049856" cy="1049856"/>
            </a:xfrm>
            <a:prstGeom prst="rect">
              <a:avLst/>
            </a:prstGeom>
            <a:effectLst>
              <a:outerShdw blurRad="76200" dist="12700" dir="2700000" sy="-23000" kx="-800400" algn="bl" rotWithShape="0">
                <a:prstClr val="black">
                  <a:alpha val="20000"/>
                </a:prstClr>
              </a:outerShdw>
            </a:effectLst>
          </p:spPr>
        </p:pic>
        <p:sp>
          <p:nvSpPr>
            <p:cNvPr id="14" name="Textfeld 13">
              <a:extLst>
                <a:ext uri="{FF2B5EF4-FFF2-40B4-BE49-F238E27FC236}">
                  <a16:creationId xmlns:a16="http://schemas.microsoft.com/office/drawing/2014/main" id="{1AB1089E-3B12-400D-831C-E8563DBFD2CA}"/>
                </a:ext>
              </a:extLst>
            </p:cNvPr>
            <p:cNvSpPr txBox="1"/>
            <p:nvPr/>
          </p:nvSpPr>
          <p:spPr>
            <a:xfrm>
              <a:off x="6711042" y="5518948"/>
              <a:ext cx="382797" cy="230833"/>
            </a:xfrm>
            <a:prstGeom prst="rect">
              <a:avLst/>
            </a:prstGeom>
            <a:noFill/>
          </p:spPr>
          <p:txBody>
            <a:bodyPr wrap="none" rtlCol="0">
              <a:spAutoFit/>
            </a:bodyPr>
            <a:lstStyle/>
            <a:p>
              <a:r>
                <a:rPr lang="de-DE" sz="1650" dirty="0">
                  <a:solidFill>
                    <a:schemeClr val="bg1"/>
                  </a:solidFill>
                  <a:latin typeface="Myriad Pro Black" panose="020B0803030403020204" pitchFamily="34" charset="0"/>
                </a:rPr>
                <a:t>FOR</a:t>
              </a:r>
            </a:p>
          </p:txBody>
        </p:sp>
      </p:grpSp>
      <p:grpSp>
        <p:nvGrpSpPr>
          <p:cNvPr id="8" name="Gruppieren 7">
            <a:extLst>
              <a:ext uri="{FF2B5EF4-FFF2-40B4-BE49-F238E27FC236}">
                <a16:creationId xmlns:a16="http://schemas.microsoft.com/office/drawing/2014/main" id="{05A59810-0104-1711-F04C-325E34EC69A5}"/>
              </a:ext>
            </a:extLst>
          </p:cNvPr>
          <p:cNvGrpSpPr/>
          <p:nvPr/>
        </p:nvGrpSpPr>
        <p:grpSpPr>
          <a:xfrm>
            <a:off x="14291386" y="6544282"/>
            <a:ext cx="1626701" cy="2084498"/>
            <a:chOff x="7900052" y="4357507"/>
            <a:chExt cx="1084467" cy="1389665"/>
          </a:xfrm>
        </p:grpSpPr>
        <p:pic>
          <p:nvPicPr>
            <p:cNvPr id="16" name="Grafik 15">
              <a:extLst>
                <a:ext uri="{FF2B5EF4-FFF2-40B4-BE49-F238E27FC236}">
                  <a16:creationId xmlns:a16="http://schemas.microsoft.com/office/drawing/2014/main" id="{6AE95217-3E1D-4432-BEB6-62B238977A0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7934663" y="4357507"/>
              <a:ext cx="1049856" cy="1049856"/>
            </a:xfrm>
            <a:prstGeom prst="rect">
              <a:avLst/>
            </a:prstGeom>
            <a:effectLst>
              <a:outerShdw blurRad="76200" dist="12700" dir="2700000" sy="-23000" kx="-800400" algn="bl" rotWithShape="0">
                <a:prstClr val="black">
                  <a:alpha val="20000"/>
                </a:prstClr>
              </a:outerShdw>
            </a:effectLst>
          </p:spPr>
        </p:pic>
        <p:sp>
          <p:nvSpPr>
            <p:cNvPr id="19" name="Textfeld 18">
              <a:extLst>
                <a:ext uri="{FF2B5EF4-FFF2-40B4-BE49-F238E27FC236}">
                  <a16:creationId xmlns:a16="http://schemas.microsoft.com/office/drawing/2014/main" id="{430EA268-43C7-4091-96A7-8103A134A540}"/>
                </a:ext>
              </a:extLst>
            </p:cNvPr>
            <p:cNvSpPr txBox="1"/>
            <p:nvPr/>
          </p:nvSpPr>
          <p:spPr>
            <a:xfrm>
              <a:off x="7900052" y="5516339"/>
              <a:ext cx="382797" cy="230833"/>
            </a:xfrm>
            <a:prstGeom prst="rect">
              <a:avLst/>
            </a:prstGeom>
            <a:noFill/>
          </p:spPr>
          <p:txBody>
            <a:bodyPr wrap="none" rtlCol="0">
              <a:spAutoFit/>
            </a:bodyPr>
            <a:lstStyle/>
            <a:p>
              <a:r>
                <a:rPr lang="de-DE" sz="1650" dirty="0">
                  <a:solidFill>
                    <a:schemeClr val="bg1"/>
                  </a:solidFill>
                  <a:latin typeface="Myriad Pro Black" panose="020B0803030403020204" pitchFamily="34" charset="0"/>
                </a:rPr>
                <a:t>FOR</a:t>
              </a:r>
            </a:p>
          </p:txBody>
        </p:sp>
      </p:grpSp>
      <p:grpSp>
        <p:nvGrpSpPr>
          <p:cNvPr id="7" name="Gruppieren 6">
            <a:extLst>
              <a:ext uri="{FF2B5EF4-FFF2-40B4-BE49-F238E27FC236}">
                <a16:creationId xmlns:a16="http://schemas.microsoft.com/office/drawing/2014/main" id="{B70F25AF-D8EE-6B62-D51E-3F6C70D08AB6}"/>
              </a:ext>
            </a:extLst>
          </p:cNvPr>
          <p:cNvGrpSpPr/>
          <p:nvPr/>
        </p:nvGrpSpPr>
        <p:grpSpPr>
          <a:xfrm>
            <a:off x="5977515" y="3649049"/>
            <a:ext cx="3776086" cy="1996979"/>
            <a:chOff x="3530854" y="2601737"/>
            <a:chExt cx="2517390" cy="1331319"/>
          </a:xfrm>
        </p:grpSpPr>
        <p:pic>
          <p:nvPicPr>
            <p:cNvPr id="4" name="Grafik 3">
              <a:extLst>
                <a:ext uri="{FF2B5EF4-FFF2-40B4-BE49-F238E27FC236}">
                  <a16:creationId xmlns:a16="http://schemas.microsoft.com/office/drawing/2014/main" id="{9549AE24-50F7-4FB9-A139-6C0F0AF5E99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4583087" y="2883200"/>
              <a:ext cx="1049856" cy="1049856"/>
            </a:xfrm>
            <a:prstGeom prst="rect">
              <a:avLst/>
            </a:prstGeom>
            <a:effectLst>
              <a:outerShdw blurRad="76200" dist="12700" dir="2700000" sy="-23000" kx="-800400" algn="bl" rotWithShape="0">
                <a:prstClr val="black">
                  <a:alpha val="20000"/>
                </a:prstClr>
              </a:outerShdw>
            </a:effectLst>
          </p:spPr>
        </p:pic>
        <p:sp>
          <p:nvSpPr>
            <p:cNvPr id="20" name="Textfeld 19">
              <a:extLst>
                <a:ext uri="{FF2B5EF4-FFF2-40B4-BE49-F238E27FC236}">
                  <a16:creationId xmlns:a16="http://schemas.microsoft.com/office/drawing/2014/main" id="{CBA31E6F-E379-42F4-8911-355D61E3401B}"/>
                </a:ext>
              </a:extLst>
            </p:cNvPr>
            <p:cNvSpPr txBox="1"/>
            <p:nvPr/>
          </p:nvSpPr>
          <p:spPr>
            <a:xfrm>
              <a:off x="3530854" y="2601737"/>
              <a:ext cx="2517390" cy="307777"/>
            </a:xfrm>
            <a:prstGeom prst="rect">
              <a:avLst/>
            </a:prstGeom>
            <a:noFill/>
          </p:spPr>
          <p:txBody>
            <a:bodyPr wrap="square" rtlCol="0">
              <a:spAutoFit/>
            </a:bodyPr>
            <a:lstStyle/>
            <a:p>
              <a:r>
                <a:rPr lang="de-DE" sz="2400" dirty="0">
                  <a:solidFill>
                    <a:srgbClr val="FF0000"/>
                  </a:solidFill>
                  <a:latin typeface="Gotham 1" panose="020B0604020202020204"/>
                  <a:cs typeface="Gotham 1" panose="020B0604020202020204"/>
                </a:rPr>
                <a:t>SOLO PROFESSIONAL</a:t>
              </a:r>
            </a:p>
          </p:txBody>
        </p:sp>
      </p:grpSp>
      <p:grpSp>
        <p:nvGrpSpPr>
          <p:cNvPr id="9" name="Gruppieren 8">
            <a:extLst>
              <a:ext uri="{FF2B5EF4-FFF2-40B4-BE49-F238E27FC236}">
                <a16:creationId xmlns:a16="http://schemas.microsoft.com/office/drawing/2014/main" id="{308E9B8B-4DB4-AC8F-3994-FD4FCCAD558D}"/>
              </a:ext>
            </a:extLst>
          </p:cNvPr>
          <p:cNvGrpSpPr/>
          <p:nvPr/>
        </p:nvGrpSpPr>
        <p:grpSpPr>
          <a:xfrm>
            <a:off x="10134603" y="2528659"/>
            <a:ext cx="2219000" cy="2029739"/>
            <a:chOff x="7090198" y="1826536"/>
            <a:chExt cx="1479333" cy="1353159"/>
          </a:xfrm>
        </p:grpSpPr>
        <p:pic>
          <p:nvPicPr>
            <p:cNvPr id="21" name="Grafik 20">
              <a:extLst>
                <a:ext uri="{FF2B5EF4-FFF2-40B4-BE49-F238E27FC236}">
                  <a16:creationId xmlns:a16="http://schemas.microsoft.com/office/drawing/2014/main" id="{044D87EC-4BFB-493C-BC89-F99D523B7B8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7519675" y="2129839"/>
              <a:ext cx="1049856" cy="1049856"/>
            </a:xfrm>
            <a:prstGeom prst="rect">
              <a:avLst/>
            </a:prstGeom>
            <a:effectLst>
              <a:outerShdw blurRad="76200" dist="12700" dir="2700000" sy="-23000" kx="-800400" algn="bl" rotWithShape="0">
                <a:prstClr val="black">
                  <a:alpha val="20000"/>
                </a:prstClr>
              </a:outerShdw>
            </a:effectLst>
          </p:spPr>
        </p:pic>
        <p:sp>
          <p:nvSpPr>
            <p:cNvPr id="22" name="Textfeld 21">
              <a:extLst>
                <a:ext uri="{FF2B5EF4-FFF2-40B4-BE49-F238E27FC236}">
                  <a16:creationId xmlns:a16="http://schemas.microsoft.com/office/drawing/2014/main" id="{7FB2E413-42B9-4D0E-90BF-9BB5315DCED2}"/>
                </a:ext>
              </a:extLst>
            </p:cNvPr>
            <p:cNvSpPr txBox="1"/>
            <p:nvPr/>
          </p:nvSpPr>
          <p:spPr>
            <a:xfrm>
              <a:off x="7090198" y="1826536"/>
              <a:ext cx="1239784" cy="307777"/>
            </a:xfrm>
            <a:prstGeom prst="rect">
              <a:avLst/>
            </a:prstGeom>
            <a:noFill/>
          </p:spPr>
          <p:txBody>
            <a:bodyPr wrap="none" rtlCol="0">
              <a:spAutoFit/>
            </a:bodyPr>
            <a:lstStyle/>
            <a:p>
              <a:r>
                <a:rPr lang="de-DE" sz="2400" dirty="0">
                  <a:solidFill>
                    <a:srgbClr val="FF0000"/>
                  </a:solidFill>
                  <a:latin typeface="Gotham 1" panose="020B0604020202020204"/>
                  <a:cs typeface="Gotham 1" panose="020B0604020202020204"/>
                </a:rPr>
                <a:t>SOLO EXPERT</a:t>
              </a:r>
            </a:p>
          </p:txBody>
        </p:sp>
      </p:grpSp>
      <p:grpSp>
        <p:nvGrpSpPr>
          <p:cNvPr id="13" name="Gruppieren 12">
            <a:extLst>
              <a:ext uri="{FF2B5EF4-FFF2-40B4-BE49-F238E27FC236}">
                <a16:creationId xmlns:a16="http://schemas.microsoft.com/office/drawing/2014/main" id="{45FC8831-A8FF-70C7-3D38-0B8130171FD3}"/>
              </a:ext>
            </a:extLst>
          </p:cNvPr>
          <p:cNvGrpSpPr/>
          <p:nvPr/>
        </p:nvGrpSpPr>
        <p:grpSpPr>
          <a:xfrm>
            <a:off x="2700514" y="5927217"/>
            <a:ext cx="9437006" cy="2179880"/>
            <a:chOff x="1388604" y="3946130"/>
            <a:chExt cx="6291337" cy="1453253"/>
          </a:xfrm>
        </p:grpSpPr>
        <p:pic>
          <p:nvPicPr>
            <p:cNvPr id="35" name="Grafik 34">
              <a:extLst>
                <a:ext uri="{FF2B5EF4-FFF2-40B4-BE49-F238E27FC236}">
                  <a16:creationId xmlns:a16="http://schemas.microsoft.com/office/drawing/2014/main" id="{80F9854A-325B-05BD-CB78-CC928773C334}"/>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2271900" y="4361826"/>
              <a:ext cx="5408041" cy="1037557"/>
            </a:xfrm>
            <a:prstGeom prst="rect">
              <a:avLst/>
            </a:prstGeom>
            <a:effectLst>
              <a:outerShdw blurRad="76200" dist="12700" dir="2700000" sy="-23000" kx="-800400" algn="bl" rotWithShape="0">
                <a:prstClr val="black">
                  <a:alpha val="20000"/>
                </a:prstClr>
              </a:outerShdw>
            </a:effectLst>
          </p:spPr>
        </p:pic>
        <p:sp>
          <p:nvSpPr>
            <p:cNvPr id="11" name="Textfeld 10">
              <a:extLst>
                <a:ext uri="{FF2B5EF4-FFF2-40B4-BE49-F238E27FC236}">
                  <a16:creationId xmlns:a16="http://schemas.microsoft.com/office/drawing/2014/main" id="{E36BE2A4-DBEE-DA29-B3DC-79CB3A9E7DDB}"/>
                </a:ext>
              </a:extLst>
            </p:cNvPr>
            <p:cNvSpPr txBox="1"/>
            <p:nvPr/>
          </p:nvSpPr>
          <p:spPr>
            <a:xfrm>
              <a:off x="1388604" y="3946130"/>
              <a:ext cx="2189617" cy="307777"/>
            </a:xfrm>
            <a:prstGeom prst="rect">
              <a:avLst/>
            </a:prstGeom>
            <a:noFill/>
          </p:spPr>
          <p:txBody>
            <a:bodyPr wrap="square" rtlCol="0">
              <a:spAutoFit/>
            </a:bodyPr>
            <a:lstStyle/>
            <a:p>
              <a:r>
                <a:rPr lang="de-DE" sz="2400" dirty="0">
                  <a:solidFill>
                    <a:srgbClr val="FF0000"/>
                  </a:solidFill>
                  <a:latin typeface="Gotham 1" panose="020B0604020202020204"/>
                  <a:cs typeface="Gotham 1" panose="020B0604020202020204"/>
                </a:rPr>
                <a:t>SOLO</a:t>
              </a:r>
              <a:r>
                <a:rPr lang="de-DE" sz="1650" dirty="0">
                  <a:solidFill>
                    <a:srgbClr val="FF0000"/>
                  </a:solidFill>
                  <a:latin typeface="Gotham 1" panose="020B0604020202020204"/>
                  <a:cs typeface="Gotham 1" panose="020B0604020202020204"/>
                </a:rPr>
                <a:t> </a:t>
              </a:r>
              <a:r>
                <a:rPr lang="de-DE" sz="2400" dirty="0">
                  <a:solidFill>
                    <a:srgbClr val="FF0000"/>
                  </a:solidFill>
                  <a:latin typeface="Gotham 1" panose="020B0604020202020204"/>
                  <a:cs typeface="Gotham 1" panose="020B0604020202020204"/>
                </a:rPr>
                <a:t>STANDARD</a:t>
              </a:r>
            </a:p>
          </p:txBody>
        </p:sp>
      </p:grpSp>
      <p:grpSp>
        <p:nvGrpSpPr>
          <p:cNvPr id="27" name="Gruppieren 26">
            <a:extLst>
              <a:ext uri="{FF2B5EF4-FFF2-40B4-BE49-F238E27FC236}">
                <a16:creationId xmlns:a16="http://schemas.microsoft.com/office/drawing/2014/main" id="{55CDE575-5E0A-B307-97F8-AC36BD23766B}"/>
              </a:ext>
            </a:extLst>
          </p:cNvPr>
          <p:cNvGrpSpPr/>
          <p:nvPr/>
        </p:nvGrpSpPr>
        <p:grpSpPr>
          <a:xfrm>
            <a:off x="15093844" y="9340118"/>
            <a:ext cx="2802734" cy="679776"/>
            <a:chOff x="9948262" y="6226745"/>
            <a:chExt cx="1868489" cy="453184"/>
          </a:xfrm>
        </p:grpSpPr>
        <p:sp>
          <p:nvSpPr>
            <p:cNvPr id="28" name="Freihandform: Form 27">
              <a:extLst>
                <a:ext uri="{FF2B5EF4-FFF2-40B4-BE49-F238E27FC236}">
                  <a16:creationId xmlns:a16="http://schemas.microsoft.com/office/drawing/2014/main" id="{93C841CF-11CE-B9D7-DDA0-7C29053441A1}"/>
                </a:ext>
              </a:extLst>
            </p:cNvPr>
            <p:cNvSpPr/>
            <p:nvPr/>
          </p:nvSpPr>
          <p:spPr>
            <a:xfrm>
              <a:off x="9948262" y="6226745"/>
              <a:ext cx="1868489" cy="453184"/>
            </a:xfrm>
            <a:custGeom>
              <a:avLst/>
              <a:gdLst>
                <a:gd name="connsiteX0" fmla="*/ 0 w 1940118"/>
                <a:gd name="connsiteY0" fmla="*/ 628153 h 628153"/>
                <a:gd name="connsiteX1" fmla="*/ 333955 w 1940118"/>
                <a:gd name="connsiteY1" fmla="*/ 7952 h 628153"/>
                <a:gd name="connsiteX2" fmla="*/ 1940118 w 1940118"/>
                <a:gd name="connsiteY2" fmla="*/ 0 h 628153"/>
                <a:gd name="connsiteX3" fmla="*/ 1916264 w 1940118"/>
                <a:gd name="connsiteY3" fmla="*/ 620202 h 628153"/>
                <a:gd name="connsiteX4" fmla="*/ 0 w 1940118"/>
                <a:gd name="connsiteY4" fmla="*/ 628153 h 628153"/>
                <a:gd name="connsiteX0" fmla="*/ 0 w 1920867"/>
                <a:gd name="connsiteY0" fmla="*/ 634570 h 634570"/>
                <a:gd name="connsiteX1" fmla="*/ 333955 w 1920867"/>
                <a:gd name="connsiteY1" fmla="*/ 14369 h 634570"/>
                <a:gd name="connsiteX2" fmla="*/ 1920867 w 1920867"/>
                <a:gd name="connsiteY2" fmla="*/ 0 h 634570"/>
                <a:gd name="connsiteX3" fmla="*/ 1916264 w 1920867"/>
                <a:gd name="connsiteY3" fmla="*/ 626619 h 634570"/>
                <a:gd name="connsiteX4" fmla="*/ 0 w 1920867"/>
                <a:gd name="connsiteY4" fmla="*/ 634570 h 634570"/>
                <a:gd name="connsiteX0" fmla="*/ 0 w 1916566"/>
                <a:gd name="connsiteY0" fmla="*/ 634570 h 634570"/>
                <a:gd name="connsiteX1" fmla="*/ 333955 w 1916566"/>
                <a:gd name="connsiteY1" fmla="*/ 14369 h 634570"/>
                <a:gd name="connsiteX2" fmla="*/ 1914450 w 1916566"/>
                <a:gd name="connsiteY2" fmla="*/ 0 h 634570"/>
                <a:gd name="connsiteX3" fmla="*/ 1916264 w 1916566"/>
                <a:gd name="connsiteY3" fmla="*/ 626619 h 634570"/>
                <a:gd name="connsiteX4" fmla="*/ 0 w 1916566"/>
                <a:gd name="connsiteY4" fmla="*/ 634570 h 63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6566" h="634570">
                  <a:moveTo>
                    <a:pt x="0" y="634570"/>
                  </a:moveTo>
                  <a:lnTo>
                    <a:pt x="333955" y="14369"/>
                  </a:lnTo>
                  <a:lnTo>
                    <a:pt x="1914450" y="0"/>
                  </a:lnTo>
                  <a:cubicBezTo>
                    <a:pt x="1912916" y="208873"/>
                    <a:pt x="1917798" y="417746"/>
                    <a:pt x="1916264" y="626619"/>
                  </a:cubicBezTo>
                  <a:lnTo>
                    <a:pt x="0" y="634570"/>
                  </a:lnTo>
                  <a:close/>
                </a:path>
              </a:pathLst>
            </a:custGeom>
            <a:solidFill>
              <a:srgbClr val="0050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2700" dirty="0"/>
            </a:p>
          </p:txBody>
        </p:sp>
        <p:pic>
          <p:nvPicPr>
            <p:cNvPr id="29" name="Grafik 28">
              <a:extLst>
                <a:ext uri="{FF2B5EF4-FFF2-40B4-BE49-F238E27FC236}">
                  <a16:creationId xmlns:a16="http://schemas.microsoft.com/office/drawing/2014/main" id="{78676D2A-13B9-9FB3-4B2A-E78BC1FF77CC}"/>
                </a:ext>
              </a:extLst>
            </p:cNvPr>
            <p:cNvPicPr>
              <a:picLocks/>
            </p:cNvPicPr>
            <p:nvPr/>
          </p:nvPicPr>
          <p:blipFill>
            <a:blip r:embed="rId7" cstate="print">
              <a:extLst>
                <a:ext uri="{28A0092B-C50C-407E-A947-70E740481C1C}">
                  <a14:useLocalDpi xmlns:a14="http://schemas.microsoft.com/office/drawing/2010/main" val="0"/>
                </a:ext>
              </a:extLst>
            </a:blip>
            <a:stretch>
              <a:fillRect/>
            </a:stretch>
          </p:blipFill>
          <p:spPr>
            <a:xfrm>
              <a:off x="10801211" y="6295999"/>
              <a:ext cx="864629" cy="327376"/>
            </a:xfrm>
            <a:prstGeom prst="rect">
              <a:avLst/>
            </a:prstGeom>
          </p:spPr>
        </p:pic>
      </p:grpSp>
      <p:pic>
        <p:nvPicPr>
          <p:cNvPr id="3" name="Grafik 2" descr="Ein Bild, das Symbol, Logo, Screenshot, Schrift enthält.&#10;&#10;Automatisch generierte Beschreibung">
            <a:extLst>
              <a:ext uri="{FF2B5EF4-FFF2-40B4-BE49-F238E27FC236}">
                <a16:creationId xmlns:a16="http://schemas.microsoft.com/office/drawing/2014/main" id="{250471E8-FDCC-C526-563D-84C577FC73D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007840" y="2862629"/>
            <a:ext cx="1242000" cy="1242000"/>
          </a:xfrm>
          <a:prstGeom prst="rect">
            <a:avLst/>
          </a:prstGeom>
        </p:spPr>
      </p:pic>
      <p:pic>
        <p:nvPicPr>
          <p:cNvPr id="2" name="Grafik 1" descr="Ein Bild, das Text, Schrift, Grafiken, Logo enthält.&#10;&#10;Automatisch generierte Beschreibung">
            <a:extLst>
              <a:ext uri="{FF2B5EF4-FFF2-40B4-BE49-F238E27FC236}">
                <a16:creationId xmlns:a16="http://schemas.microsoft.com/office/drawing/2014/main" id="{8924DF1E-F432-B289-2AC9-72FD5F7C8A5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3295188" y="507142"/>
            <a:ext cx="4596713" cy="1975151"/>
          </a:xfrm>
          <a:prstGeom prst="rect">
            <a:avLst/>
          </a:prstGeom>
        </p:spPr>
      </p:pic>
      <p:sp>
        <p:nvSpPr>
          <p:cNvPr id="18" name="Textplatzhalter 4">
            <a:extLst>
              <a:ext uri="{FF2B5EF4-FFF2-40B4-BE49-F238E27FC236}">
                <a16:creationId xmlns:a16="http://schemas.microsoft.com/office/drawing/2014/main" id="{590C5DF3-E930-242F-E180-7B27171EB5B8}"/>
              </a:ext>
            </a:extLst>
          </p:cNvPr>
          <p:cNvSpPr txBox="1">
            <a:spLocks/>
          </p:cNvSpPr>
          <p:nvPr/>
        </p:nvSpPr>
        <p:spPr>
          <a:xfrm>
            <a:off x="436721" y="1144410"/>
            <a:ext cx="8707280" cy="866775"/>
          </a:xfrm>
          <a:prstGeom prst="rect">
            <a:avLst/>
          </a:prstGeom>
        </p:spPr>
        <p:txBody>
          <a:bodyPr vert="horz" lIns="137160" tIns="68580" rIns="137160" bIns="6858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de-DE" sz="4200" dirty="0"/>
          </a:p>
        </p:txBody>
      </p:sp>
      <p:sp>
        <p:nvSpPr>
          <p:cNvPr id="12" name="Rektangel 11">
            <a:extLst>
              <a:ext uri="{FF2B5EF4-FFF2-40B4-BE49-F238E27FC236}">
                <a16:creationId xmlns:a16="http://schemas.microsoft.com/office/drawing/2014/main" id="{66594D71-CC73-A9E4-6BF8-599B0C1FA3F6}"/>
              </a:ext>
            </a:extLst>
          </p:cNvPr>
          <p:cNvSpPr/>
          <p:nvPr/>
        </p:nvSpPr>
        <p:spPr>
          <a:xfrm>
            <a:off x="-228600" y="351937"/>
            <a:ext cx="12366120" cy="165924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10">
            <a:extLst>
              <a:ext uri="{FF2B5EF4-FFF2-40B4-BE49-F238E27FC236}">
                <a16:creationId xmlns:a16="http://schemas.microsoft.com/office/drawing/2014/main" id="{54895C79-BA00-4F45-9E6A-2C5F9A48C2EF}"/>
              </a:ext>
            </a:extLst>
          </p:cNvPr>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a:solidFill>
                  <a:schemeClr val="tx1">
                    <a:lumMod val="85000"/>
                    <a:lumOff val="15000"/>
                  </a:schemeClr>
                </a:solidFill>
                <a:latin typeface="Optima LT Pro" panose="020B0502050508020304" pitchFamily="34" charset="0"/>
                <a:ea typeface="Optima Bold"/>
                <a:cs typeface="Optima Bold"/>
                <a:sym typeface="Optima Bold"/>
              </a:rPr>
              <a:t>DCAMCUT – PRODUKTER OG PAKKER</a:t>
            </a:r>
          </a:p>
        </p:txBody>
      </p:sp>
      <p:grpSp>
        <p:nvGrpSpPr>
          <p:cNvPr id="15" name="Group 12">
            <a:extLst>
              <a:ext uri="{FF2B5EF4-FFF2-40B4-BE49-F238E27FC236}">
                <a16:creationId xmlns:a16="http://schemas.microsoft.com/office/drawing/2014/main" id="{7E47DE28-35EB-0AAE-0EC4-771AC9E284A7}"/>
              </a:ext>
            </a:extLst>
          </p:cNvPr>
          <p:cNvGrpSpPr/>
          <p:nvPr/>
        </p:nvGrpSpPr>
        <p:grpSpPr>
          <a:xfrm>
            <a:off x="-116571" y="9254172"/>
            <a:ext cx="20067172" cy="1190529"/>
            <a:chOff x="0" y="0"/>
            <a:chExt cx="26756230" cy="1587372"/>
          </a:xfrm>
        </p:grpSpPr>
        <p:grpSp>
          <p:nvGrpSpPr>
            <p:cNvPr id="23" name="Group 13">
              <a:extLst>
                <a:ext uri="{FF2B5EF4-FFF2-40B4-BE49-F238E27FC236}">
                  <a16:creationId xmlns:a16="http://schemas.microsoft.com/office/drawing/2014/main" id="{6DA69C91-1F06-EC42-D92D-7FFC43E0F6D2}"/>
                </a:ext>
              </a:extLst>
            </p:cNvPr>
            <p:cNvGrpSpPr/>
            <p:nvPr/>
          </p:nvGrpSpPr>
          <p:grpSpPr>
            <a:xfrm>
              <a:off x="0" y="0"/>
              <a:ext cx="26756230" cy="1587372"/>
              <a:chOff x="0" y="0"/>
              <a:chExt cx="5285181" cy="313555"/>
            </a:xfrm>
          </p:grpSpPr>
          <p:sp>
            <p:nvSpPr>
              <p:cNvPr id="25" name="Freeform 14">
                <a:extLst>
                  <a:ext uri="{FF2B5EF4-FFF2-40B4-BE49-F238E27FC236}">
                    <a16:creationId xmlns:a16="http://schemas.microsoft.com/office/drawing/2014/main" id="{0F241649-0FD0-3C82-1A93-0985D40A23DA}"/>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6" name="TextBox 15">
                <a:extLst>
                  <a:ext uri="{FF2B5EF4-FFF2-40B4-BE49-F238E27FC236}">
                    <a16:creationId xmlns:a16="http://schemas.microsoft.com/office/drawing/2014/main" id="{E1BB032C-58A8-9351-B159-0F9B63B84588}"/>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4" name="Freeform 16">
              <a:extLst>
                <a:ext uri="{FF2B5EF4-FFF2-40B4-BE49-F238E27FC236}">
                  <a16:creationId xmlns:a16="http://schemas.microsoft.com/office/drawing/2014/main" id="{BB9084E6-7B22-47ED-63B4-F7A9B52C8BAA}"/>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10"/>
              <a:stretch>
                <a:fillRect t="-74131" b="-74131"/>
              </a:stretch>
            </a:blipFill>
          </p:spPr>
          <p:txBody>
            <a:bodyPr/>
            <a:lstStyle/>
            <a:p>
              <a:endParaRPr lang="en-GB"/>
            </a:p>
          </p:txBody>
        </p:sp>
      </p:grpSp>
      <p:grpSp>
        <p:nvGrpSpPr>
          <p:cNvPr id="30" name="Group 17">
            <a:extLst>
              <a:ext uri="{FF2B5EF4-FFF2-40B4-BE49-F238E27FC236}">
                <a16:creationId xmlns:a16="http://schemas.microsoft.com/office/drawing/2014/main" id="{F1F5C0C6-518F-95BB-7A03-4321EC170C00}"/>
              </a:ext>
            </a:extLst>
          </p:cNvPr>
          <p:cNvGrpSpPr/>
          <p:nvPr/>
        </p:nvGrpSpPr>
        <p:grpSpPr>
          <a:xfrm>
            <a:off x="17406546" y="9693061"/>
            <a:ext cx="456538" cy="456538"/>
            <a:chOff x="0" y="0"/>
            <a:chExt cx="812800" cy="812800"/>
          </a:xfrm>
        </p:grpSpPr>
        <p:sp>
          <p:nvSpPr>
            <p:cNvPr id="31" name="Freeform 18">
              <a:extLst>
                <a:ext uri="{FF2B5EF4-FFF2-40B4-BE49-F238E27FC236}">
                  <a16:creationId xmlns:a16="http://schemas.microsoft.com/office/drawing/2014/main" id="{5176B001-6011-F0E9-B1BC-D1A6CC82F29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32" name="TextBox 19">
              <a:extLst>
                <a:ext uri="{FF2B5EF4-FFF2-40B4-BE49-F238E27FC236}">
                  <a16:creationId xmlns:a16="http://schemas.microsoft.com/office/drawing/2014/main" id="{2EC9EC3F-0D31-9A89-54E6-C54C72FC6F86}"/>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3" name="Group 20">
            <a:extLst>
              <a:ext uri="{FF2B5EF4-FFF2-40B4-BE49-F238E27FC236}">
                <a16:creationId xmlns:a16="http://schemas.microsoft.com/office/drawing/2014/main" id="{8B475705-B0E6-4BC3-4A61-F09F2896A498}"/>
              </a:ext>
            </a:extLst>
          </p:cNvPr>
          <p:cNvGrpSpPr/>
          <p:nvPr/>
        </p:nvGrpSpPr>
        <p:grpSpPr>
          <a:xfrm>
            <a:off x="17112326" y="9464973"/>
            <a:ext cx="603512" cy="603512"/>
            <a:chOff x="0" y="0"/>
            <a:chExt cx="812800" cy="812800"/>
          </a:xfrm>
        </p:grpSpPr>
        <p:sp>
          <p:nvSpPr>
            <p:cNvPr id="34" name="Freeform 21">
              <a:extLst>
                <a:ext uri="{FF2B5EF4-FFF2-40B4-BE49-F238E27FC236}">
                  <a16:creationId xmlns:a16="http://schemas.microsoft.com/office/drawing/2014/main" id="{4A22613C-7016-E007-7B2A-3D2C5971ACA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6" name="TextBox 22">
              <a:extLst>
                <a:ext uri="{FF2B5EF4-FFF2-40B4-BE49-F238E27FC236}">
                  <a16:creationId xmlns:a16="http://schemas.microsoft.com/office/drawing/2014/main" id="{22911298-08E1-A01C-4F4A-160DAE01731B}"/>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20</a:t>
              </a:r>
            </a:p>
          </p:txBody>
        </p:sp>
      </p:grpSp>
    </p:spTree>
    <p:extLst>
      <p:ext uri="{BB962C8B-B14F-4D97-AF65-F5344CB8AC3E}">
        <p14:creationId xmlns:p14="http://schemas.microsoft.com/office/powerpoint/2010/main" val="4021618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750" fill="hold"/>
                                        <p:tgtEl>
                                          <p:spTgt spid="6"/>
                                        </p:tgtEl>
                                        <p:attrNameLst>
                                          <p:attrName>ppt_w</p:attrName>
                                        </p:attrNameLst>
                                      </p:cBhvr>
                                      <p:tavLst>
                                        <p:tav tm="0">
                                          <p:val>
                                            <p:fltVal val="0"/>
                                          </p:val>
                                        </p:tav>
                                        <p:tav tm="100000">
                                          <p:val>
                                            <p:strVal val="#ppt_w"/>
                                          </p:val>
                                        </p:tav>
                                      </p:tavLst>
                                    </p:anim>
                                    <p:anim calcmode="lin" valueType="num">
                                      <p:cBhvr>
                                        <p:cTn id="15" dur="750" fill="hold"/>
                                        <p:tgtEl>
                                          <p:spTgt spid="6"/>
                                        </p:tgtEl>
                                        <p:attrNameLst>
                                          <p:attrName>ppt_h</p:attrName>
                                        </p:attrNameLst>
                                      </p:cBhvr>
                                      <p:tavLst>
                                        <p:tav tm="0">
                                          <p:val>
                                            <p:fltVal val="0"/>
                                          </p:val>
                                        </p:tav>
                                        <p:tav tm="100000">
                                          <p:val>
                                            <p:strVal val="#ppt_h"/>
                                          </p:val>
                                        </p:tav>
                                      </p:tavLst>
                                    </p:anim>
                                    <p:animEffect transition="in" filter="fade">
                                      <p:cBhvr>
                                        <p:cTn id="16" dur="750"/>
                                        <p:tgtEl>
                                          <p:spTgt spid="6"/>
                                        </p:tgtEl>
                                      </p:cBhvr>
                                    </p:animEffect>
                                  </p:childTnLst>
                                </p:cTn>
                              </p:par>
                              <p:par>
                                <p:cTn id="17" presetID="53" presetClass="entr" presetSubtype="16"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p:cTn id="26" dur="500" fill="hold"/>
                                        <p:tgtEl>
                                          <p:spTgt spid="9"/>
                                        </p:tgtEl>
                                        <p:attrNameLst>
                                          <p:attrName>ppt_w</p:attrName>
                                        </p:attrNameLst>
                                      </p:cBhvr>
                                      <p:tavLst>
                                        <p:tav tm="0">
                                          <p:val>
                                            <p:fltVal val="0"/>
                                          </p:val>
                                        </p:tav>
                                        <p:tav tm="100000">
                                          <p:val>
                                            <p:strVal val="#ppt_w"/>
                                          </p:val>
                                        </p:tav>
                                      </p:tavLst>
                                    </p:anim>
                                    <p:anim calcmode="lin" valueType="num">
                                      <p:cBhvr>
                                        <p:cTn id="27" dur="500" fill="hold"/>
                                        <p:tgtEl>
                                          <p:spTgt spid="9"/>
                                        </p:tgtEl>
                                        <p:attrNameLst>
                                          <p:attrName>ppt_h</p:attrName>
                                        </p:attrNameLst>
                                      </p:cBhvr>
                                      <p:tavLst>
                                        <p:tav tm="0">
                                          <p:val>
                                            <p:fltVal val="0"/>
                                          </p:val>
                                        </p:tav>
                                        <p:tav tm="100000">
                                          <p:val>
                                            <p:strVal val="#ppt_h"/>
                                          </p:val>
                                        </p:tav>
                                      </p:tavLst>
                                    </p:anim>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p:cTn id="33" dur="500" fill="hold"/>
                                        <p:tgtEl>
                                          <p:spTgt spid="10"/>
                                        </p:tgtEl>
                                        <p:attrNameLst>
                                          <p:attrName>ppt_w</p:attrName>
                                        </p:attrNameLst>
                                      </p:cBhvr>
                                      <p:tavLst>
                                        <p:tav tm="0">
                                          <p:val>
                                            <p:fltVal val="0"/>
                                          </p:val>
                                        </p:tav>
                                        <p:tav tm="100000">
                                          <p:val>
                                            <p:strVal val="#ppt_w"/>
                                          </p:val>
                                        </p:tav>
                                      </p:tavLst>
                                    </p:anim>
                                    <p:anim calcmode="lin" valueType="num">
                                      <p:cBhvr>
                                        <p:cTn id="34" dur="500" fill="hold"/>
                                        <p:tgtEl>
                                          <p:spTgt spid="10"/>
                                        </p:tgtEl>
                                        <p:attrNameLst>
                                          <p:attrName>ppt_h</p:attrName>
                                        </p:attrNameLst>
                                      </p:cBhvr>
                                      <p:tavLst>
                                        <p:tav tm="0">
                                          <p:val>
                                            <p:fltVal val="0"/>
                                          </p:val>
                                        </p:tav>
                                        <p:tav tm="100000">
                                          <p:val>
                                            <p:strVal val="#ppt_h"/>
                                          </p:val>
                                        </p:tav>
                                      </p:tavLst>
                                    </p:anim>
                                    <p:animEffect transition="in" filter="fade">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8"/>
                                        </p:tgtEl>
                                        <p:attrNameLst>
                                          <p:attrName>style.visibility</p:attrName>
                                        </p:attrNameLst>
                                      </p:cBhvr>
                                      <p:to>
                                        <p:strVal val="visible"/>
                                      </p:to>
                                    </p:set>
                                    <p:anim calcmode="lin" valueType="num">
                                      <p:cBhvr>
                                        <p:cTn id="40" dur="500" fill="hold"/>
                                        <p:tgtEl>
                                          <p:spTgt spid="8"/>
                                        </p:tgtEl>
                                        <p:attrNameLst>
                                          <p:attrName>ppt_w</p:attrName>
                                        </p:attrNameLst>
                                      </p:cBhvr>
                                      <p:tavLst>
                                        <p:tav tm="0">
                                          <p:val>
                                            <p:fltVal val="0"/>
                                          </p:val>
                                        </p:tav>
                                        <p:tav tm="100000">
                                          <p:val>
                                            <p:strVal val="#ppt_w"/>
                                          </p:val>
                                        </p:tav>
                                      </p:tavLst>
                                    </p:anim>
                                    <p:anim calcmode="lin" valueType="num">
                                      <p:cBhvr>
                                        <p:cTn id="41" dur="500" fill="hold"/>
                                        <p:tgtEl>
                                          <p:spTgt spid="8"/>
                                        </p:tgtEl>
                                        <p:attrNameLst>
                                          <p:attrName>ppt_h</p:attrName>
                                        </p:attrNameLst>
                                      </p:cBhvr>
                                      <p:tavLst>
                                        <p:tav tm="0">
                                          <p:val>
                                            <p:fltVal val="0"/>
                                          </p:val>
                                        </p:tav>
                                        <p:tav tm="100000">
                                          <p:val>
                                            <p:strVal val="#ppt_h"/>
                                          </p:val>
                                        </p:tav>
                                      </p:tavLst>
                                    </p:anim>
                                    <p:animEffect transition="in" filter="fade">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rm 5"/>
          <p:cNvSpPr/>
          <p:nvPr/>
        </p:nvSpPr>
        <p:spPr>
          <a:xfrm>
            <a:off x="3746231" y="2210043"/>
            <a:ext cx="10723809" cy="7020780"/>
          </a:xfrm>
          <a:prstGeom prst="swooshArrow">
            <a:avLst>
              <a:gd name="adj1" fmla="val 25000"/>
              <a:gd name="adj2" fmla="val 26737"/>
            </a:avLst>
          </a:prstGeom>
          <a:solidFill>
            <a:srgbClr val="00506C"/>
          </a:solidFill>
          <a:ln>
            <a:noFill/>
          </a:ln>
          <a:effectLst>
            <a:outerShdw blurRad="76200" dist="139700" dir="3600000" sx="109000" sy="109000" algn="tl" rotWithShape="0">
              <a:prstClr val="black">
                <a:alpha val="39000"/>
              </a:prstClr>
            </a:outerShdw>
            <a:softEdge rad="31750"/>
          </a:effectLst>
          <a:scene3d>
            <a:camera prst="orthographicFront"/>
            <a:lightRig rig="threePt" dir="t"/>
          </a:scene3d>
          <a:sp3d>
            <a:bevelT/>
          </a:sp3d>
        </p:spPr>
        <p:style>
          <a:lnRef idx="0">
            <a:scrgbClr r="0" g="0" b="0"/>
          </a:lnRef>
          <a:fillRef idx="1">
            <a:scrgbClr r="0" g="0" b="0"/>
          </a:fillRef>
          <a:effectRef idx="0">
            <a:scrgbClr r="0" g="0" b="0"/>
          </a:effectRef>
          <a:fontRef idx="minor">
            <a:schemeClr val="dk1">
              <a:hueOff val="0"/>
              <a:satOff val="0"/>
              <a:lumOff val="0"/>
              <a:alphaOff val="0"/>
            </a:schemeClr>
          </a:fontRef>
        </p:style>
        <p:txBody>
          <a:bodyPr/>
          <a:lstStyle/>
          <a:p>
            <a:endParaRPr lang="de-DE" sz="2700"/>
          </a:p>
          <a:p>
            <a:endParaRPr lang="de-DE" sz="2700"/>
          </a:p>
        </p:txBody>
      </p:sp>
      <p:grpSp>
        <p:nvGrpSpPr>
          <p:cNvPr id="14" name="Gruppieren 13">
            <a:extLst>
              <a:ext uri="{FF2B5EF4-FFF2-40B4-BE49-F238E27FC236}">
                <a16:creationId xmlns:a16="http://schemas.microsoft.com/office/drawing/2014/main" id="{36E2BFD7-192B-EF4A-E2FA-99EDEA59A4E2}"/>
              </a:ext>
            </a:extLst>
          </p:cNvPr>
          <p:cNvGrpSpPr/>
          <p:nvPr/>
        </p:nvGrpSpPr>
        <p:grpSpPr>
          <a:xfrm>
            <a:off x="5229512" y="2560739"/>
            <a:ext cx="3906516" cy="3517746"/>
            <a:chOff x="3443926" y="1735437"/>
            <a:chExt cx="2604344" cy="2345164"/>
          </a:xfrm>
        </p:grpSpPr>
        <p:sp>
          <p:nvSpPr>
            <p:cNvPr id="3" name="Textfeld 2">
              <a:extLst>
                <a:ext uri="{FF2B5EF4-FFF2-40B4-BE49-F238E27FC236}">
                  <a16:creationId xmlns:a16="http://schemas.microsoft.com/office/drawing/2014/main" id="{BC478050-DA9F-AD0A-BD6D-55353DC04D39}"/>
                </a:ext>
              </a:extLst>
            </p:cNvPr>
            <p:cNvSpPr txBox="1"/>
            <p:nvPr/>
          </p:nvSpPr>
          <p:spPr>
            <a:xfrm>
              <a:off x="3672270" y="2172386"/>
              <a:ext cx="2376000" cy="1908215"/>
            </a:xfrm>
            <a:prstGeom prst="rect">
              <a:avLst/>
            </a:prstGeom>
            <a:solidFill>
              <a:srgbClr val="055775">
                <a:alpha val="57000"/>
              </a:srgbClr>
            </a:solidFill>
          </p:spPr>
          <p:txBody>
            <a:bodyPr wrap="square">
              <a:spAutoFit/>
            </a:bodyPr>
            <a:lstStyle/>
            <a:p>
              <a:pPr fontAlgn="ctr">
                <a:lnSpc>
                  <a:spcPct val="150000"/>
                </a:lnSpc>
              </a:pPr>
              <a:r>
                <a:rPr lang="de-DE" sz="3600" dirty="0">
                  <a:solidFill>
                    <a:srgbClr val="FF0000"/>
                  </a:solidFill>
                  <a:latin typeface="Myriad Pro Black" panose="020B0803030403020204" pitchFamily="34" charset="0"/>
                </a:rPr>
                <a:t>PROFESSIONAL</a:t>
              </a:r>
            </a:p>
            <a:p>
              <a:pPr algn="l" fontAlgn="ctr">
                <a:lnSpc>
                  <a:spcPct val="150000"/>
                </a:lnSpc>
              </a:pPr>
              <a:r>
                <a:rPr lang="de-DE" sz="2100" b="1" dirty="0">
                  <a:solidFill>
                    <a:schemeClr val="bg1"/>
                  </a:solidFill>
                  <a:latin typeface="Myriad Pro" panose="020B0503030403020204" pitchFamily="34" charset="0"/>
                </a:rPr>
                <a:t>EDMCAD II</a:t>
              </a:r>
              <a:r>
                <a:rPr lang="de-DE" sz="2100" b="1" dirty="0">
                  <a:solidFill>
                    <a:srgbClr val="FF0000"/>
                  </a:solidFill>
                  <a:latin typeface="Myriad Pro" panose="020B0503030403020204" pitchFamily="34" charset="0"/>
                </a:rPr>
                <a:t>*</a:t>
              </a:r>
              <a:endParaRPr lang="en-US" sz="1500" dirty="0">
                <a:solidFill>
                  <a:srgbClr val="FF0000"/>
                </a:solidFill>
                <a:latin typeface="Myriad Pro" panose="020B0503030403020204" pitchFamily="34" charset="0"/>
              </a:endParaRPr>
            </a:p>
            <a:p>
              <a:pPr fontAlgn="ctr">
                <a:lnSpc>
                  <a:spcPct val="150000"/>
                </a:lnSpc>
              </a:pPr>
              <a:r>
                <a:rPr lang="de-DE" sz="2100" b="1" dirty="0">
                  <a:solidFill>
                    <a:schemeClr val="bg1"/>
                  </a:solidFill>
                  <a:latin typeface="Myriad Pro" panose="020B0503030403020204" pitchFamily="34" charset="0"/>
                </a:rPr>
                <a:t>Templates</a:t>
              </a:r>
            </a:p>
            <a:p>
              <a:pPr fontAlgn="ctr">
                <a:lnSpc>
                  <a:spcPct val="150000"/>
                </a:lnSpc>
              </a:pPr>
              <a:r>
                <a:rPr lang="de-DE" sz="2100" b="1" dirty="0">
                  <a:solidFill>
                    <a:schemeClr val="bg1"/>
                  </a:solidFill>
                  <a:latin typeface="Myriad Pro" panose="020B0503030403020204" pitchFamily="34" charset="0"/>
                </a:rPr>
                <a:t>NC-Browser</a:t>
              </a:r>
            </a:p>
            <a:p>
              <a:pPr fontAlgn="ctr">
                <a:lnSpc>
                  <a:spcPct val="150000"/>
                </a:lnSpc>
              </a:pPr>
              <a:r>
                <a:rPr lang="de-DE" sz="2100" b="1" dirty="0">
                  <a:solidFill>
                    <a:schemeClr val="bg1"/>
                  </a:solidFill>
                  <a:latin typeface="Myriad Pro" panose="020B0503030403020204" pitchFamily="34" charset="0"/>
                </a:rPr>
                <a:t>Feature Recognition</a:t>
              </a:r>
            </a:p>
          </p:txBody>
        </p:sp>
        <p:pic>
          <p:nvPicPr>
            <p:cNvPr id="4" name="Grafik 3">
              <a:extLst>
                <a:ext uri="{FF2B5EF4-FFF2-40B4-BE49-F238E27FC236}">
                  <a16:creationId xmlns:a16="http://schemas.microsoft.com/office/drawing/2014/main" id="{9549AE24-50F7-4FB9-A139-6C0F0AF5E99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994825" y="2741316"/>
              <a:ext cx="1049856" cy="1049856"/>
            </a:xfrm>
            <a:prstGeom prst="rect">
              <a:avLst/>
            </a:prstGeom>
            <a:effectLst>
              <a:outerShdw blurRad="76200" dist="12700" dir="2700000" sy="-23000" kx="-800400" algn="bl" rotWithShape="0">
                <a:prstClr val="black">
                  <a:alpha val="20000"/>
                </a:prstClr>
              </a:outerShdw>
            </a:effectLst>
          </p:spPr>
        </p:pic>
        <p:sp>
          <p:nvSpPr>
            <p:cNvPr id="15" name="Textfeld 14">
              <a:extLst>
                <a:ext uri="{FF2B5EF4-FFF2-40B4-BE49-F238E27FC236}">
                  <a16:creationId xmlns:a16="http://schemas.microsoft.com/office/drawing/2014/main" id="{FF5A9BC5-219D-FC46-4B3E-0513173A404F}"/>
                </a:ext>
              </a:extLst>
            </p:cNvPr>
            <p:cNvSpPr txBox="1"/>
            <p:nvPr/>
          </p:nvSpPr>
          <p:spPr>
            <a:xfrm>
              <a:off x="3443926" y="1735437"/>
              <a:ext cx="592070" cy="800219"/>
            </a:xfrm>
            <a:prstGeom prst="rect">
              <a:avLst/>
            </a:prstGeom>
            <a:noFill/>
          </p:spPr>
          <p:txBody>
            <a:bodyPr wrap="square" rtlCol="0">
              <a:spAutoFit/>
            </a:bodyPr>
            <a:lstStyle/>
            <a:p>
              <a:r>
                <a:rPr lang="de-DE" sz="7200" dirty="0">
                  <a:solidFill>
                    <a:srgbClr val="FF0000"/>
                  </a:solidFill>
                  <a:latin typeface="Myriad Pro Black" panose="020B0803030403020204" pitchFamily="34" charset="0"/>
                </a:rPr>
                <a:t>+</a:t>
              </a:r>
            </a:p>
          </p:txBody>
        </p:sp>
      </p:grpSp>
      <p:grpSp>
        <p:nvGrpSpPr>
          <p:cNvPr id="10" name="Gruppieren 9">
            <a:extLst>
              <a:ext uri="{FF2B5EF4-FFF2-40B4-BE49-F238E27FC236}">
                <a16:creationId xmlns:a16="http://schemas.microsoft.com/office/drawing/2014/main" id="{5DCD5BF0-27BD-46BA-121B-2EACB1ADC2B7}"/>
              </a:ext>
            </a:extLst>
          </p:cNvPr>
          <p:cNvGrpSpPr/>
          <p:nvPr/>
        </p:nvGrpSpPr>
        <p:grpSpPr>
          <a:xfrm>
            <a:off x="836677" y="3209093"/>
            <a:ext cx="4802126" cy="5996093"/>
            <a:chOff x="557784" y="2139395"/>
            <a:chExt cx="3201417" cy="3997395"/>
          </a:xfrm>
        </p:grpSpPr>
        <p:grpSp>
          <p:nvGrpSpPr>
            <p:cNvPr id="23" name="Gruppieren 22">
              <a:extLst>
                <a:ext uri="{FF2B5EF4-FFF2-40B4-BE49-F238E27FC236}">
                  <a16:creationId xmlns:a16="http://schemas.microsoft.com/office/drawing/2014/main" id="{5782BEB1-3FDA-4EF1-C992-424AAEFC2F3C}"/>
                </a:ext>
              </a:extLst>
            </p:cNvPr>
            <p:cNvGrpSpPr/>
            <p:nvPr/>
          </p:nvGrpSpPr>
          <p:grpSpPr>
            <a:xfrm>
              <a:off x="592346" y="2139395"/>
              <a:ext cx="3166855" cy="3524041"/>
              <a:chOff x="592346" y="2139395"/>
              <a:chExt cx="3166855" cy="3524041"/>
            </a:xfrm>
          </p:grpSpPr>
          <p:sp>
            <p:nvSpPr>
              <p:cNvPr id="2" name="Textfeld 1">
                <a:extLst>
                  <a:ext uri="{FF2B5EF4-FFF2-40B4-BE49-F238E27FC236}">
                    <a16:creationId xmlns:a16="http://schemas.microsoft.com/office/drawing/2014/main" id="{53840D30-2D5F-45BD-C9A6-539651B0172E}"/>
                  </a:ext>
                </a:extLst>
              </p:cNvPr>
              <p:cNvSpPr txBox="1"/>
              <p:nvPr/>
            </p:nvSpPr>
            <p:spPr>
              <a:xfrm>
                <a:off x="592346" y="2139395"/>
                <a:ext cx="2580622" cy="3524041"/>
              </a:xfrm>
              <a:prstGeom prst="rect">
                <a:avLst/>
              </a:prstGeom>
              <a:solidFill>
                <a:srgbClr val="055775">
                  <a:alpha val="57000"/>
                </a:srgbClr>
              </a:solidFill>
            </p:spPr>
            <p:txBody>
              <a:bodyPr wrap="square">
                <a:spAutoFit/>
              </a:bodyPr>
              <a:lstStyle/>
              <a:p>
                <a:pPr fontAlgn="ctr">
                  <a:lnSpc>
                    <a:spcPct val="150000"/>
                  </a:lnSpc>
                </a:pPr>
                <a:r>
                  <a:rPr lang="de-DE" sz="3600" dirty="0">
                    <a:solidFill>
                      <a:srgbClr val="FF0000"/>
                    </a:solidFill>
                    <a:latin typeface="Myriad Pro Black" panose="020B0803030403020204" pitchFamily="34" charset="0"/>
                  </a:rPr>
                  <a:t>STANDARD</a:t>
                </a:r>
                <a:endParaRPr lang="de-DE" sz="2700" dirty="0">
                  <a:solidFill>
                    <a:srgbClr val="FF0000"/>
                  </a:solidFill>
                  <a:latin typeface="Myriad Pro Black" panose="020B0803030403020204" pitchFamily="34" charset="0"/>
                </a:endParaRPr>
              </a:p>
              <a:p>
                <a:pPr algn="l" fontAlgn="ctr">
                  <a:lnSpc>
                    <a:spcPct val="150000"/>
                  </a:lnSpc>
                </a:pPr>
                <a:r>
                  <a:rPr lang="de-DE" sz="2100" b="1" dirty="0">
                    <a:solidFill>
                      <a:schemeClr val="bg1"/>
                    </a:solidFill>
                    <a:latin typeface="Myriad Pro" panose="020B0503030403020204" pitchFamily="34" charset="0"/>
                  </a:rPr>
                  <a:t>EDMCAD I</a:t>
                </a:r>
                <a:r>
                  <a:rPr lang="de-DE" sz="2100" b="1" dirty="0">
                    <a:solidFill>
                      <a:srgbClr val="FF0000"/>
                    </a:solidFill>
                    <a:latin typeface="Myriad Pro" panose="020B0503030403020204" pitchFamily="34" charset="0"/>
                  </a:rPr>
                  <a:t> *</a:t>
                </a:r>
                <a:endParaRPr lang="de-DE" sz="2100" b="1" dirty="0">
                  <a:solidFill>
                    <a:schemeClr val="bg1"/>
                  </a:solidFill>
                  <a:latin typeface="Myriad Pro" panose="020B0503030403020204" pitchFamily="34" charset="0"/>
                </a:endParaRPr>
              </a:p>
              <a:p>
                <a:pPr algn="l" fontAlgn="ctr">
                  <a:lnSpc>
                    <a:spcPct val="150000"/>
                  </a:lnSpc>
                </a:pPr>
                <a:r>
                  <a:rPr lang="de-DE" sz="2100" b="1" dirty="0">
                    <a:solidFill>
                      <a:schemeClr val="bg1"/>
                    </a:solidFill>
                    <a:latin typeface="Myriad Pro" panose="020B0503030403020204" pitchFamily="34" charset="0"/>
                  </a:rPr>
                  <a:t>2D-kontor - 2D</a:t>
                </a:r>
                <a:endParaRPr lang="de-DE" sz="1500" dirty="0">
                  <a:solidFill>
                    <a:schemeClr val="bg1"/>
                  </a:solidFill>
                  <a:latin typeface="Myriad Pro" panose="020B0503030403020204" pitchFamily="34" charset="0"/>
                </a:endParaRPr>
              </a:p>
              <a:p>
                <a:pPr fontAlgn="ctr">
                  <a:lnSpc>
                    <a:spcPct val="150000"/>
                  </a:lnSpc>
                </a:pPr>
                <a:r>
                  <a:rPr lang="de-DE" sz="2100" b="1" dirty="0">
                    <a:solidFill>
                      <a:schemeClr val="bg1"/>
                    </a:solidFill>
                    <a:latin typeface="Myriad Pro" panose="020B0503030403020204" pitchFamily="34" charset="0"/>
                  </a:rPr>
                  <a:t>2-Level </a:t>
                </a:r>
                <a:r>
                  <a:rPr lang="de-DE" sz="2100" b="1" dirty="0" err="1">
                    <a:solidFill>
                      <a:schemeClr val="bg1"/>
                    </a:solidFill>
                    <a:latin typeface="Myriad Pro" panose="020B0503030403020204" pitchFamily="34" charset="0"/>
                  </a:rPr>
                  <a:t>kontor</a:t>
                </a:r>
                <a:r>
                  <a:rPr lang="de-DE" sz="2100" b="1" dirty="0">
                    <a:solidFill>
                      <a:schemeClr val="bg1"/>
                    </a:solidFill>
                    <a:latin typeface="Myriad Pro" panose="020B0503030403020204" pitchFamily="34" charset="0"/>
                  </a:rPr>
                  <a:t> </a:t>
                </a:r>
              </a:p>
              <a:p>
                <a:pPr fontAlgn="ctr">
                  <a:lnSpc>
                    <a:spcPct val="150000"/>
                  </a:lnSpc>
                </a:pPr>
                <a:r>
                  <a:rPr lang="de-DE" sz="2100" b="1" dirty="0">
                    <a:solidFill>
                      <a:schemeClr val="bg1"/>
                    </a:solidFill>
                    <a:latin typeface="Myriad Pro" panose="020B0503030403020204" pitchFamily="34" charset="0"/>
                  </a:rPr>
                  <a:t>2-Akset </a:t>
                </a:r>
                <a:r>
                  <a:rPr lang="de-DE" sz="2100" b="1" dirty="0" err="1">
                    <a:solidFill>
                      <a:schemeClr val="bg1"/>
                    </a:solidFill>
                    <a:latin typeface="Myriad Pro" panose="020B0503030403020204" pitchFamily="34" charset="0"/>
                  </a:rPr>
                  <a:t>lommegnist</a:t>
                </a:r>
                <a:r>
                  <a:rPr lang="de-DE" sz="2100" b="1" dirty="0">
                    <a:solidFill>
                      <a:schemeClr val="bg1"/>
                    </a:solidFill>
                    <a:latin typeface="Myriad Pro" panose="020B0503030403020204" pitchFamily="34" charset="0"/>
                  </a:rPr>
                  <a:t> Standard</a:t>
                </a:r>
                <a:endParaRPr lang="de-DE" sz="1500" dirty="0">
                  <a:solidFill>
                    <a:schemeClr val="bg1"/>
                  </a:solidFill>
                  <a:latin typeface="Myriad Pro" panose="020B0503030403020204" pitchFamily="34" charset="0"/>
                </a:endParaRPr>
              </a:p>
              <a:p>
                <a:pPr fontAlgn="ctr">
                  <a:lnSpc>
                    <a:spcPct val="150000"/>
                  </a:lnSpc>
                </a:pPr>
                <a:r>
                  <a:rPr lang="de-DE" sz="2100" b="1" dirty="0">
                    <a:solidFill>
                      <a:schemeClr val="bg1"/>
                    </a:solidFill>
                    <a:latin typeface="Myriad Pro" panose="020B0503030403020204" pitchFamily="34" charset="0"/>
                  </a:rPr>
                  <a:t>Standard Simulation </a:t>
                </a:r>
              </a:p>
              <a:p>
                <a:pPr fontAlgn="ctr">
                  <a:lnSpc>
                    <a:spcPct val="150000"/>
                  </a:lnSpc>
                </a:pPr>
                <a:r>
                  <a:rPr lang="de-DE" sz="2100" b="1" dirty="0" err="1">
                    <a:solidFill>
                      <a:schemeClr val="bg1"/>
                    </a:solidFill>
                    <a:latin typeface="Myriad Pro" panose="020B0503030403020204" pitchFamily="34" charset="0"/>
                  </a:rPr>
                  <a:t>Solidsimulation</a:t>
                </a:r>
                <a:endParaRPr lang="de-DE" sz="2100" b="1" dirty="0">
                  <a:solidFill>
                    <a:schemeClr val="bg1"/>
                  </a:solidFill>
                  <a:latin typeface="Myriad Pro" panose="020B0503030403020204" pitchFamily="34" charset="0"/>
                </a:endParaRPr>
              </a:p>
              <a:p>
                <a:pPr fontAlgn="ctr">
                  <a:lnSpc>
                    <a:spcPct val="150000"/>
                  </a:lnSpc>
                </a:pPr>
                <a:r>
                  <a:rPr lang="de-DE" sz="2100" b="1" dirty="0">
                    <a:solidFill>
                      <a:schemeClr val="bg1"/>
                    </a:solidFill>
                    <a:latin typeface="Myriad Pro" panose="020B0503030403020204" pitchFamily="34" charset="0"/>
                  </a:rPr>
                  <a:t> </a:t>
                </a:r>
                <a:r>
                  <a:rPr lang="de-DE" sz="2100" b="1" dirty="0" err="1">
                    <a:solidFill>
                      <a:schemeClr val="bg1"/>
                    </a:solidFill>
                    <a:latin typeface="Myriad Pro" panose="020B0503030403020204" pitchFamily="34" charset="0"/>
                  </a:rPr>
                  <a:t>Parametrisk</a:t>
                </a:r>
                <a:r>
                  <a:rPr lang="de-DE" sz="2100" b="1" dirty="0">
                    <a:solidFill>
                      <a:schemeClr val="bg1"/>
                    </a:solidFill>
                    <a:latin typeface="Myriad Pro" panose="020B0503030403020204" pitchFamily="34" charset="0"/>
                  </a:rPr>
                  <a:t> </a:t>
                </a:r>
              </a:p>
              <a:p>
                <a:pPr fontAlgn="ctr">
                  <a:lnSpc>
                    <a:spcPct val="150000"/>
                  </a:lnSpc>
                </a:pPr>
                <a:r>
                  <a:rPr lang="de-DE" sz="2100" b="1" dirty="0">
                    <a:solidFill>
                      <a:schemeClr val="bg1"/>
                    </a:solidFill>
                    <a:latin typeface="Myriad Pro" panose="020B0503030403020204" pitchFamily="34" charset="0"/>
                  </a:rPr>
                  <a:t>4-Akset </a:t>
                </a:r>
                <a:r>
                  <a:rPr lang="de-DE" sz="2100" b="1" dirty="0" err="1">
                    <a:solidFill>
                      <a:schemeClr val="bg1"/>
                    </a:solidFill>
                    <a:latin typeface="Myriad Pro" panose="020B0503030403020204" pitchFamily="34" charset="0"/>
                  </a:rPr>
                  <a:t>kontor</a:t>
                </a:r>
                <a:r>
                  <a:rPr lang="de-DE" sz="2100" b="1" dirty="0">
                    <a:solidFill>
                      <a:schemeClr val="bg1"/>
                    </a:solidFill>
                    <a:latin typeface="Myriad Pro" panose="020B0503030403020204" pitchFamily="34" charset="0"/>
                  </a:rPr>
                  <a:t> Definition</a:t>
                </a:r>
                <a:r>
                  <a:rPr lang="en-US" sz="2100" b="1" dirty="0">
                    <a:solidFill>
                      <a:schemeClr val="bg1"/>
                    </a:solidFill>
                    <a:latin typeface="Myriad Pro" panose="020B0503030403020204" pitchFamily="34" charset="0"/>
                  </a:rPr>
                  <a:t> </a:t>
                </a:r>
              </a:p>
            </p:txBody>
          </p:sp>
          <p:pic>
            <p:nvPicPr>
              <p:cNvPr id="35" name="Grafik 34">
                <a:extLst>
                  <a:ext uri="{FF2B5EF4-FFF2-40B4-BE49-F238E27FC236}">
                    <a16:creationId xmlns:a16="http://schemas.microsoft.com/office/drawing/2014/main" id="{80F9854A-325B-05BD-CB78-CC928773C33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80112"/>
              <a:stretch/>
            </p:blipFill>
            <p:spPr>
              <a:xfrm>
                <a:off x="2683639" y="4367173"/>
                <a:ext cx="1075562" cy="1037557"/>
              </a:xfrm>
              <a:prstGeom prst="rect">
                <a:avLst/>
              </a:prstGeom>
              <a:effectLst>
                <a:outerShdw blurRad="76200" dist="12700" dir="2700000" sy="-23000" kx="-800400" algn="bl" rotWithShape="0">
                  <a:prstClr val="black">
                    <a:alpha val="20000"/>
                  </a:prstClr>
                </a:outerShdw>
              </a:effectLst>
            </p:spPr>
          </p:pic>
        </p:grpSp>
        <p:sp>
          <p:nvSpPr>
            <p:cNvPr id="7" name="Textfeld 6">
              <a:extLst>
                <a:ext uri="{FF2B5EF4-FFF2-40B4-BE49-F238E27FC236}">
                  <a16:creationId xmlns:a16="http://schemas.microsoft.com/office/drawing/2014/main" id="{E12768F4-C0A6-1589-5C77-397853DD4B31}"/>
                </a:ext>
              </a:extLst>
            </p:cNvPr>
            <p:cNvSpPr txBox="1"/>
            <p:nvPr/>
          </p:nvSpPr>
          <p:spPr>
            <a:xfrm>
              <a:off x="557784" y="5890569"/>
              <a:ext cx="1557393" cy="246221"/>
            </a:xfrm>
            <a:prstGeom prst="rect">
              <a:avLst/>
            </a:prstGeom>
            <a:noFill/>
          </p:spPr>
          <p:txBody>
            <a:bodyPr wrap="none" rtlCol="0">
              <a:spAutoFit/>
            </a:bodyPr>
            <a:lstStyle/>
            <a:p>
              <a:r>
                <a:rPr lang="de-DE" b="1" dirty="0">
                  <a:solidFill>
                    <a:srgbClr val="FF0000"/>
                  </a:solidFill>
                  <a:latin typeface="Myriad Pro Light" panose="020B0403030403020204" pitchFamily="34" charset="0"/>
                </a:rPr>
                <a:t>* Kun </a:t>
              </a:r>
              <a:r>
                <a:rPr lang="de-DE" b="1" dirty="0" err="1">
                  <a:solidFill>
                    <a:srgbClr val="FF0000"/>
                  </a:solidFill>
                  <a:latin typeface="Myriad Pro Light" panose="020B0403030403020204" pitchFamily="34" charset="0"/>
                </a:rPr>
                <a:t>til</a:t>
              </a:r>
              <a:r>
                <a:rPr lang="de-DE" b="1" dirty="0">
                  <a:solidFill>
                    <a:srgbClr val="FF0000"/>
                  </a:solidFill>
                  <a:latin typeface="Myriad Pro Light" panose="020B0403030403020204" pitchFamily="34" charset="0"/>
                </a:rPr>
                <a:t> SOLO Version</a:t>
              </a:r>
            </a:p>
          </p:txBody>
        </p:sp>
      </p:grpSp>
      <p:grpSp>
        <p:nvGrpSpPr>
          <p:cNvPr id="20" name="Gruppieren 19">
            <a:extLst>
              <a:ext uri="{FF2B5EF4-FFF2-40B4-BE49-F238E27FC236}">
                <a16:creationId xmlns:a16="http://schemas.microsoft.com/office/drawing/2014/main" id="{71AD6966-E74D-1D60-EAEB-FC97A67D94CD}"/>
              </a:ext>
            </a:extLst>
          </p:cNvPr>
          <p:cNvGrpSpPr/>
          <p:nvPr/>
        </p:nvGrpSpPr>
        <p:grpSpPr>
          <a:xfrm>
            <a:off x="10783734" y="2560562"/>
            <a:ext cx="3986844" cy="6644624"/>
            <a:chOff x="7189156" y="1707041"/>
            <a:chExt cx="2657896" cy="4429749"/>
          </a:xfrm>
        </p:grpSpPr>
        <p:sp>
          <p:nvSpPr>
            <p:cNvPr id="12" name="Textfeld 11">
              <a:extLst>
                <a:ext uri="{FF2B5EF4-FFF2-40B4-BE49-F238E27FC236}">
                  <a16:creationId xmlns:a16="http://schemas.microsoft.com/office/drawing/2014/main" id="{5D7F9F3B-3D16-9077-D735-8E06EB791341}"/>
                </a:ext>
              </a:extLst>
            </p:cNvPr>
            <p:cNvSpPr txBox="1"/>
            <p:nvPr/>
          </p:nvSpPr>
          <p:spPr>
            <a:xfrm>
              <a:off x="7189156" y="2146215"/>
              <a:ext cx="2376000" cy="3431709"/>
            </a:xfrm>
            <a:prstGeom prst="rect">
              <a:avLst/>
            </a:prstGeom>
            <a:solidFill>
              <a:srgbClr val="055775">
                <a:alpha val="57000"/>
              </a:srgbClr>
            </a:solidFill>
          </p:spPr>
          <p:txBody>
            <a:bodyPr wrap="square">
              <a:spAutoFit/>
            </a:bodyPr>
            <a:lstStyle/>
            <a:p>
              <a:pPr algn="r" fontAlgn="ctr">
                <a:lnSpc>
                  <a:spcPct val="150000"/>
                </a:lnSpc>
              </a:pPr>
              <a:r>
                <a:rPr lang="de-DE" sz="3600" dirty="0">
                  <a:solidFill>
                    <a:srgbClr val="FF0000"/>
                  </a:solidFill>
                  <a:latin typeface="Myriad Pro Black" panose="020B0803030403020204" pitchFamily="34" charset="0"/>
                </a:rPr>
                <a:t>EXPERT</a:t>
              </a:r>
            </a:p>
            <a:p>
              <a:pPr algn="r" fontAlgn="ctr">
                <a:lnSpc>
                  <a:spcPct val="150000"/>
                </a:lnSpc>
              </a:pPr>
              <a:r>
                <a:rPr lang="de-DE" sz="2100" b="1" dirty="0">
                  <a:solidFill>
                    <a:schemeClr val="bg1"/>
                  </a:solidFill>
                  <a:latin typeface="Myriad Pro" panose="020B0503030403020204" pitchFamily="34" charset="0"/>
                </a:rPr>
                <a:t>EDMCAD III</a:t>
              </a:r>
              <a:r>
                <a:rPr lang="de-DE" sz="1500" b="1" dirty="0">
                  <a:solidFill>
                    <a:srgbClr val="FF0000"/>
                  </a:solidFill>
                  <a:latin typeface="Myriad Pro" panose="020B0503030403020204" pitchFamily="34" charset="0"/>
                </a:rPr>
                <a:t> *</a:t>
              </a:r>
              <a:endParaRPr lang="en-US" sz="1500" dirty="0">
                <a:solidFill>
                  <a:schemeClr val="bg1"/>
                </a:solidFill>
                <a:latin typeface="Myriad Pro" panose="020B0503030403020204" pitchFamily="34" charset="0"/>
              </a:endParaRPr>
            </a:p>
            <a:p>
              <a:pPr algn="r" fontAlgn="ctr">
                <a:lnSpc>
                  <a:spcPct val="150000"/>
                </a:lnSpc>
              </a:pPr>
              <a:r>
                <a:rPr lang="de-DE" sz="2100" b="1" dirty="0">
                  <a:solidFill>
                    <a:schemeClr val="bg1"/>
                  </a:solidFill>
                  <a:latin typeface="Myriad Pro" panose="020B0503030403020204" pitchFamily="34" charset="0"/>
                </a:rPr>
                <a:t>Partial </a:t>
              </a:r>
              <a:r>
                <a:rPr lang="de-DE" sz="2100" b="1" dirty="0" err="1">
                  <a:solidFill>
                    <a:schemeClr val="bg1"/>
                  </a:solidFill>
                  <a:latin typeface="Myriad Pro" panose="020B0503030403020204" pitchFamily="34" charset="0"/>
                </a:rPr>
                <a:t>lommegnist</a:t>
              </a:r>
              <a:endParaRPr lang="de-DE" sz="1500" dirty="0">
                <a:solidFill>
                  <a:schemeClr val="bg1"/>
                </a:solidFill>
                <a:latin typeface="Myriad Pro" panose="020B0503030403020204" pitchFamily="34" charset="0"/>
              </a:endParaRPr>
            </a:p>
            <a:p>
              <a:pPr algn="r" fontAlgn="ctr">
                <a:lnSpc>
                  <a:spcPct val="150000"/>
                </a:lnSpc>
              </a:pPr>
              <a:r>
                <a:rPr lang="en-US" sz="2100" b="1" dirty="0" err="1">
                  <a:solidFill>
                    <a:schemeClr val="bg1"/>
                  </a:solidFill>
                  <a:latin typeface="Myriad Pro" panose="020B0503030403020204" pitchFamily="34" charset="0"/>
                </a:rPr>
                <a:t>Lommegnist</a:t>
              </a:r>
              <a:r>
                <a:rPr lang="en-US" sz="2100" b="1" dirty="0">
                  <a:solidFill>
                    <a:schemeClr val="bg1"/>
                  </a:solidFill>
                  <a:latin typeface="Myriad Pro" panose="020B0503030403020204" pitchFamily="34" charset="0"/>
                </a:rPr>
                <a:t> med </a:t>
              </a:r>
              <a:r>
                <a:rPr lang="en-US" sz="2100" b="1" dirty="0" err="1">
                  <a:solidFill>
                    <a:schemeClr val="bg1"/>
                  </a:solidFill>
                  <a:latin typeface="Myriad Pro" panose="020B0503030403020204" pitchFamily="34" charset="0"/>
                </a:rPr>
                <a:t>øer</a:t>
              </a:r>
              <a:r>
                <a:rPr lang="en-US" sz="2100" b="1" dirty="0">
                  <a:solidFill>
                    <a:schemeClr val="bg1"/>
                  </a:solidFill>
                  <a:latin typeface="Myriad Pro" panose="020B0503030403020204" pitchFamily="34" charset="0"/>
                </a:rPr>
                <a:t>   </a:t>
              </a:r>
            </a:p>
            <a:p>
              <a:pPr algn="r" fontAlgn="ctr">
                <a:lnSpc>
                  <a:spcPct val="150000"/>
                </a:lnSpc>
              </a:pPr>
              <a:r>
                <a:rPr lang="en-US" sz="2100" b="1" dirty="0">
                  <a:solidFill>
                    <a:schemeClr val="bg1"/>
                  </a:solidFill>
                  <a:latin typeface="Myriad Pro" panose="020B0503030403020204" pitchFamily="34" charset="0"/>
                </a:rPr>
                <a:t> &amp; med Target Offset</a:t>
              </a:r>
              <a:endParaRPr lang="de-DE" sz="1500" dirty="0">
                <a:solidFill>
                  <a:schemeClr val="bg1"/>
                </a:solidFill>
                <a:latin typeface="Myriad Pro" panose="020B0503030403020204" pitchFamily="34" charset="0"/>
              </a:endParaRPr>
            </a:p>
            <a:p>
              <a:pPr algn="r" fontAlgn="ctr">
                <a:lnSpc>
                  <a:spcPct val="150000"/>
                </a:lnSpc>
              </a:pPr>
              <a:r>
                <a:rPr lang="de-DE" sz="2100" b="1" dirty="0">
                  <a:solidFill>
                    <a:schemeClr val="bg1"/>
                  </a:solidFill>
                  <a:latin typeface="Myriad Pro" panose="020B0503030403020204" pitchFamily="34" charset="0"/>
                </a:rPr>
                <a:t>4-Akset </a:t>
              </a:r>
              <a:r>
                <a:rPr lang="de-DE" sz="2100" b="1" dirty="0" err="1">
                  <a:solidFill>
                    <a:schemeClr val="bg1"/>
                  </a:solidFill>
                  <a:latin typeface="Myriad Pro" panose="020B0503030403020204" pitchFamily="34" charset="0"/>
                </a:rPr>
                <a:t>lommegnist</a:t>
              </a:r>
              <a:r>
                <a:rPr lang="de-DE" sz="2100" b="1" dirty="0">
                  <a:solidFill>
                    <a:schemeClr val="bg1"/>
                  </a:solidFill>
                  <a:latin typeface="Myriad Pro" panose="020B0503030403020204" pitchFamily="34" charset="0"/>
                </a:rPr>
                <a:t> </a:t>
              </a:r>
            </a:p>
            <a:p>
              <a:pPr algn="r" fontAlgn="ctr">
                <a:lnSpc>
                  <a:spcPct val="150000"/>
                </a:lnSpc>
              </a:pPr>
              <a:r>
                <a:rPr lang="de-DE" sz="2100" b="1" dirty="0">
                  <a:solidFill>
                    <a:schemeClr val="bg1"/>
                  </a:solidFill>
                  <a:latin typeface="Myriad Pro" panose="020B0503030403020204" pitchFamily="34" charset="0"/>
                </a:rPr>
                <a:t>Space </a:t>
              </a:r>
              <a:r>
                <a:rPr lang="de-DE" sz="2100" b="1" dirty="0" err="1">
                  <a:solidFill>
                    <a:schemeClr val="bg1"/>
                  </a:solidFill>
                  <a:latin typeface="Myriad Pro" panose="020B0503030403020204" pitchFamily="34" charset="0"/>
                </a:rPr>
                <a:t>Curve</a:t>
              </a:r>
              <a:endParaRPr lang="en-US" sz="1500" dirty="0">
                <a:solidFill>
                  <a:schemeClr val="bg1"/>
                </a:solidFill>
                <a:latin typeface="Myriad Pro" panose="020B0503030403020204" pitchFamily="34" charset="0"/>
              </a:endParaRPr>
            </a:p>
            <a:p>
              <a:pPr algn="r" fontAlgn="ctr">
                <a:lnSpc>
                  <a:spcPct val="150000"/>
                </a:lnSpc>
              </a:pPr>
              <a:r>
                <a:rPr lang="de-DE" sz="2100" b="1" dirty="0" err="1">
                  <a:solidFill>
                    <a:schemeClr val="bg1"/>
                  </a:solidFill>
                  <a:latin typeface="Myriad Pro" panose="020B0503030403020204" pitchFamily="34" charset="0"/>
                </a:rPr>
                <a:t>Approximering</a:t>
              </a:r>
              <a:r>
                <a:rPr lang="de-DE" sz="2100" b="1" dirty="0">
                  <a:solidFill>
                    <a:schemeClr val="bg1"/>
                  </a:solidFill>
                  <a:latin typeface="Myriad Pro" panose="020B0503030403020204" pitchFamily="34" charset="0"/>
                </a:rPr>
                <a:t> </a:t>
              </a:r>
            </a:p>
            <a:p>
              <a:pPr algn="r" fontAlgn="ctr">
                <a:lnSpc>
                  <a:spcPct val="150000"/>
                </a:lnSpc>
              </a:pPr>
              <a:r>
                <a:rPr lang="de-DE" sz="2100" b="1" dirty="0" err="1">
                  <a:solidFill>
                    <a:schemeClr val="bg1"/>
                  </a:solidFill>
                  <a:latin typeface="Myriad Pro" panose="020B0503030403020204" pitchFamily="34" charset="0"/>
                </a:rPr>
                <a:t>Advanceret</a:t>
              </a:r>
              <a:r>
                <a:rPr lang="de-DE" sz="2100" b="1" dirty="0">
                  <a:solidFill>
                    <a:schemeClr val="bg1"/>
                  </a:solidFill>
                  <a:latin typeface="Myriad Pro" panose="020B0503030403020204" pitchFamily="34" charset="0"/>
                </a:rPr>
                <a:t> Drill-</a:t>
              </a:r>
              <a:r>
                <a:rPr lang="de-DE" sz="2100" b="1" dirty="0" err="1">
                  <a:solidFill>
                    <a:schemeClr val="bg1"/>
                  </a:solidFill>
                  <a:latin typeface="Myriad Pro" panose="020B0503030403020204" pitchFamily="34" charset="0"/>
                </a:rPr>
                <a:t>Processor</a:t>
              </a:r>
              <a:endParaRPr lang="de-DE" sz="1200" b="1" dirty="0">
                <a:solidFill>
                  <a:srgbClr val="FF0000"/>
                </a:solidFill>
                <a:latin typeface="Myriad Pro" panose="020B0503030403020204" pitchFamily="34" charset="0"/>
              </a:endParaRPr>
            </a:p>
            <a:p>
              <a:pPr algn="r" fontAlgn="ctr">
                <a:lnSpc>
                  <a:spcPct val="150000"/>
                </a:lnSpc>
              </a:pPr>
              <a:endParaRPr lang="de-DE" sz="1500" dirty="0">
                <a:solidFill>
                  <a:schemeClr val="bg1"/>
                </a:solidFill>
                <a:latin typeface="Myriad Pro" panose="020B0503030403020204" pitchFamily="34" charset="0"/>
              </a:endParaRPr>
            </a:p>
          </p:txBody>
        </p:sp>
        <p:pic>
          <p:nvPicPr>
            <p:cNvPr id="21" name="Grafik 20">
              <a:extLst>
                <a:ext uri="{FF2B5EF4-FFF2-40B4-BE49-F238E27FC236}">
                  <a16:creationId xmlns:a16="http://schemas.microsoft.com/office/drawing/2014/main" id="{044D87EC-4BFB-493C-BC89-F99D523B7B8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189156" y="1987995"/>
              <a:ext cx="1049856" cy="1049856"/>
            </a:xfrm>
            <a:prstGeom prst="rect">
              <a:avLst/>
            </a:prstGeom>
            <a:effectLst>
              <a:outerShdw blurRad="76200" dist="12700" dir="2700000" sy="-23000" kx="-800400" algn="bl" rotWithShape="0">
                <a:prstClr val="black">
                  <a:alpha val="20000"/>
                </a:prstClr>
              </a:outerShdw>
            </a:effectLst>
          </p:spPr>
        </p:pic>
        <p:sp>
          <p:nvSpPr>
            <p:cNvPr id="9" name="Textfeld 8">
              <a:extLst>
                <a:ext uri="{FF2B5EF4-FFF2-40B4-BE49-F238E27FC236}">
                  <a16:creationId xmlns:a16="http://schemas.microsoft.com/office/drawing/2014/main" id="{ED3F6704-1AB4-7161-A6F1-1BB37D476C5A}"/>
                </a:ext>
              </a:extLst>
            </p:cNvPr>
            <p:cNvSpPr txBox="1"/>
            <p:nvPr/>
          </p:nvSpPr>
          <p:spPr>
            <a:xfrm flipH="1" flipV="1">
              <a:off x="7239773" y="4997179"/>
              <a:ext cx="304744" cy="276999"/>
            </a:xfrm>
            <a:prstGeom prst="rect">
              <a:avLst/>
            </a:prstGeom>
            <a:noFill/>
          </p:spPr>
          <p:txBody>
            <a:bodyPr wrap="square">
              <a:spAutoFit/>
            </a:bodyPr>
            <a:lstStyle/>
            <a:p>
              <a:r>
                <a:rPr lang="de-DE" sz="2100" dirty="0">
                  <a:solidFill>
                    <a:srgbClr val="FF0000"/>
                  </a:solidFill>
                  <a:latin typeface="Myriad Pro Black" panose="020B0803030403020204" pitchFamily="34" charset="0"/>
                </a:rPr>
                <a:t>#</a:t>
              </a:r>
              <a:endParaRPr lang="de-DE" sz="2100" dirty="0"/>
            </a:p>
          </p:txBody>
        </p:sp>
        <p:sp>
          <p:nvSpPr>
            <p:cNvPr id="11" name="Textfeld 10">
              <a:extLst>
                <a:ext uri="{FF2B5EF4-FFF2-40B4-BE49-F238E27FC236}">
                  <a16:creationId xmlns:a16="http://schemas.microsoft.com/office/drawing/2014/main" id="{BBCC2959-BEC1-A991-237F-3E49BD3D795C}"/>
                </a:ext>
              </a:extLst>
            </p:cNvPr>
            <p:cNvSpPr txBox="1"/>
            <p:nvPr/>
          </p:nvSpPr>
          <p:spPr>
            <a:xfrm>
              <a:off x="7224450" y="5890569"/>
              <a:ext cx="992338" cy="246221"/>
            </a:xfrm>
            <a:prstGeom prst="rect">
              <a:avLst/>
            </a:prstGeom>
            <a:noFill/>
          </p:spPr>
          <p:txBody>
            <a:bodyPr wrap="square">
              <a:spAutoFit/>
            </a:bodyPr>
            <a:lstStyle/>
            <a:p>
              <a:r>
                <a:rPr lang="de-DE" b="1" dirty="0">
                  <a:solidFill>
                    <a:srgbClr val="FF0000"/>
                  </a:solidFill>
                  <a:latin typeface="Myriad Pro Light" panose="020B0403030403020204" pitchFamily="34" charset="0"/>
                </a:rPr>
                <a:t>#</a:t>
              </a:r>
              <a:r>
                <a:rPr lang="de-DE" b="1" dirty="0">
                  <a:latin typeface="Myriad Pro Light" panose="020B0403030403020204" pitchFamily="34" charset="0"/>
                </a:rPr>
                <a:t> </a:t>
              </a:r>
              <a:r>
                <a:rPr lang="de-DE" b="1" dirty="0">
                  <a:solidFill>
                    <a:srgbClr val="FF0000"/>
                  </a:solidFill>
                  <a:latin typeface="Myriad Pro Light" panose="020B0403030403020204" pitchFamily="34" charset="0"/>
                </a:rPr>
                <a:t>Option</a:t>
              </a:r>
              <a:endParaRPr lang="de-DE" b="1" dirty="0">
                <a:latin typeface="Myriad Pro Light" panose="020B0403030403020204" pitchFamily="34" charset="0"/>
              </a:endParaRPr>
            </a:p>
          </p:txBody>
        </p:sp>
        <p:sp>
          <p:nvSpPr>
            <p:cNvPr id="18" name="Textfeld 17">
              <a:extLst>
                <a:ext uri="{FF2B5EF4-FFF2-40B4-BE49-F238E27FC236}">
                  <a16:creationId xmlns:a16="http://schemas.microsoft.com/office/drawing/2014/main" id="{1CE2A8C1-0E0E-A6B8-A36C-B1627A486C31}"/>
                </a:ext>
              </a:extLst>
            </p:cNvPr>
            <p:cNvSpPr txBox="1"/>
            <p:nvPr/>
          </p:nvSpPr>
          <p:spPr>
            <a:xfrm>
              <a:off x="9254982" y="1707041"/>
              <a:ext cx="592070" cy="800219"/>
            </a:xfrm>
            <a:prstGeom prst="rect">
              <a:avLst/>
            </a:prstGeom>
            <a:noFill/>
          </p:spPr>
          <p:txBody>
            <a:bodyPr wrap="square" rtlCol="0">
              <a:spAutoFit/>
            </a:bodyPr>
            <a:lstStyle/>
            <a:p>
              <a:r>
                <a:rPr lang="de-DE" sz="7200" dirty="0">
                  <a:solidFill>
                    <a:srgbClr val="FF0000"/>
                  </a:solidFill>
                  <a:latin typeface="Myriad Pro Black" panose="020B0803030403020204" pitchFamily="34" charset="0"/>
                </a:rPr>
                <a:t>+</a:t>
              </a:r>
            </a:p>
          </p:txBody>
        </p:sp>
      </p:grpSp>
      <p:grpSp>
        <p:nvGrpSpPr>
          <p:cNvPr id="8" name="Gruppieren 7">
            <a:extLst>
              <a:ext uri="{FF2B5EF4-FFF2-40B4-BE49-F238E27FC236}">
                <a16:creationId xmlns:a16="http://schemas.microsoft.com/office/drawing/2014/main" id="{CB11FC6F-5B32-79D5-69D7-F10D13EC9B0F}"/>
              </a:ext>
            </a:extLst>
          </p:cNvPr>
          <p:cNvGrpSpPr/>
          <p:nvPr/>
        </p:nvGrpSpPr>
        <p:grpSpPr>
          <a:xfrm>
            <a:off x="12246454" y="8030495"/>
            <a:ext cx="5048249" cy="1220861"/>
            <a:chOff x="8164302" y="5353661"/>
            <a:chExt cx="3365499" cy="813907"/>
          </a:xfrm>
        </p:grpSpPr>
        <p:sp>
          <p:nvSpPr>
            <p:cNvPr id="13" name="Textfeld 12">
              <a:extLst>
                <a:ext uri="{FF2B5EF4-FFF2-40B4-BE49-F238E27FC236}">
                  <a16:creationId xmlns:a16="http://schemas.microsoft.com/office/drawing/2014/main" id="{E3C9793B-711A-594C-7358-496903607A9B}"/>
                </a:ext>
              </a:extLst>
            </p:cNvPr>
            <p:cNvSpPr txBox="1"/>
            <p:nvPr/>
          </p:nvSpPr>
          <p:spPr>
            <a:xfrm flipH="1" flipV="1">
              <a:off x="8201418" y="5353661"/>
              <a:ext cx="304744" cy="276999"/>
            </a:xfrm>
            <a:prstGeom prst="rect">
              <a:avLst/>
            </a:prstGeom>
            <a:noFill/>
          </p:spPr>
          <p:txBody>
            <a:bodyPr wrap="square">
              <a:spAutoFit/>
            </a:bodyPr>
            <a:lstStyle/>
            <a:p>
              <a:r>
                <a:rPr lang="de-DE" sz="2100" dirty="0">
                  <a:solidFill>
                    <a:srgbClr val="FF0000"/>
                  </a:solidFill>
                  <a:latin typeface="Myriad Pro Black" panose="020B0803030403020204" pitchFamily="34" charset="0"/>
                </a:rPr>
                <a:t>#</a:t>
              </a:r>
              <a:endParaRPr lang="de-DE" sz="2100" dirty="0"/>
            </a:p>
          </p:txBody>
        </p:sp>
        <p:sp>
          <p:nvSpPr>
            <p:cNvPr id="26" name="Textfeld 25">
              <a:extLst>
                <a:ext uri="{FF2B5EF4-FFF2-40B4-BE49-F238E27FC236}">
                  <a16:creationId xmlns:a16="http://schemas.microsoft.com/office/drawing/2014/main" id="{A00DB054-3B35-525B-7A8D-9A4AA53ECABD}"/>
                </a:ext>
              </a:extLst>
            </p:cNvPr>
            <p:cNvSpPr txBox="1"/>
            <p:nvPr/>
          </p:nvSpPr>
          <p:spPr>
            <a:xfrm>
              <a:off x="8164302" y="5613570"/>
              <a:ext cx="3365499" cy="553998"/>
            </a:xfrm>
            <a:prstGeom prst="rect">
              <a:avLst/>
            </a:prstGeom>
            <a:noFill/>
          </p:spPr>
          <p:txBody>
            <a:bodyPr wrap="square" lIns="0" tIns="0" rIns="0" bIns="0" anchor="t" anchorCtr="0">
              <a:spAutoFit/>
            </a:bodyPr>
            <a:lstStyle/>
            <a:p>
              <a:pPr fontAlgn="ctr">
                <a:lnSpc>
                  <a:spcPct val="150000"/>
                </a:lnSpc>
              </a:pPr>
              <a:r>
                <a:rPr lang="de-DE" sz="3600" dirty="0" err="1">
                  <a:solidFill>
                    <a:schemeClr val="bg1"/>
                  </a:solidFill>
                  <a:latin typeface="Myriad Pro Black" panose="020B0803030403020204" pitchFamily="34" charset="0"/>
                </a:rPr>
                <a:t>Multiakse</a:t>
              </a:r>
              <a:r>
                <a:rPr lang="de-DE" sz="3600" dirty="0">
                  <a:solidFill>
                    <a:schemeClr val="bg1"/>
                  </a:solidFill>
                  <a:latin typeface="Myriad Pro Black" panose="020B0803030403020204" pitchFamily="34" charset="0"/>
                </a:rPr>
                <a:t> Modul </a:t>
              </a:r>
              <a:r>
                <a:rPr lang="de-DE" sz="3600" dirty="0">
                  <a:solidFill>
                    <a:srgbClr val="FF0000"/>
                  </a:solidFill>
                  <a:latin typeface="Myriad Pro Black" panose="020B0803030403020204" pitchFamily="34" charset="0"/>
                </a:rPr>
                <a:t>I - IV</a:t>
              </a:r>
            </a:p>
          </p:txBody>
        </p:sp>
      </p:grpSp>
      <p:pic>
        <p:nvPicPr>
          <p:cNvPr id="17" name="Grafik 16" descr="Ein Bild, das Text, Schrift, Grafiken, Logo enthält.&#10;&#10;Automatisch generierte Beschreibung">
            <a:extLst>
              <a:ext uri="{FF2B5EF4-FFF2-40B4-BE49-F238E27FC236}">
                <a16:creationId xmlns:a16="http://schemas.microsoft.com/office/drawing/2014/main" id="{7C728850-03A7-8635-C3FA-39D4415B5AE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95188" y="507142"/>
            <a:ext cx="4596713" cy="1975151"/>
          </a:xfrm>
          <a:prstGeom prst="rect">
            <a:avLst/>
          </a:prstGeom>
        </p:spPr>
      </p:pic>
      <p:sp>
        <p:nvSpPr>
          <p:cNvPr id="16" name="Rektangel 15">
            <a:extLst>
              <a:ext uri="{FF2B5EF4-FFF2-40B4-BE49-F238E27FC236}">
                <a16:creationId xmlns:a16="http://schemas.microsoft.com/office/drawing/2014/main" id="{7CF6C02C-6F50-25B4-ABCF-AB50471F797F}"/>
              </a:ext>
            </a:extLst>
          </p:cNvPr>
          <p:cNvSpPr/>
          <p:nvPr/>
        </p:nvSpPr>
        <p:spPr>
          <a:xfrm>
            <a:off x="-228600" y="351937"/>
            <a:ext cx="12366120" cy="165924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0">
            <a:extLst>
              <a:ext uri="{FF2B5EF4-FFF2-40B4-BE49-F238E27FC236}">
                <a16:creationId xmlns:a16="http://schemas.microsoft.com/office/drawing/2014/main" id="{D11FC054-450C-33F1-A364-A6E063E8FB1C}"/>
              </a:ext>
            </a:extLst>
          </p:cNvPr>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a:solidFill>
                  <a:schemeClr val="tx1">
                    <a:lumMod val="85000"/>
                    <a:lumOff val="15000"/>
                  </a:schemeClr>
                </a:solidFill>
                <a:latin typeface="Optima LT Pro" panose="020B0502050508020304" pitchFamily="34" charset="0"/>
                <a:ea typeface="Optima Bold"/>
                <a:cs typeface="Optima Bold"/>
                <a:sym typeface="Optima Bold"/>
              </a:rPr>
              <a:t>DCAMCUT – PRODUKTER OG PAKKER</a:t>
            </a:r>
          </a:p>
        </p:txBody>
      </p:sp>
      <p:grpSp>
        <p:nvGrpSpPr>
          <p:cNvPr id="22" name="Group 12">
            <a:extLst>
              <a:ext uri="{FF2B5EF4-FFF2-40B4-BE49-F238E27FC236}">
                <a16:creationId xmlns:a16="http://schemas.microsoft.com/office/drawing/2014/main" id="{76EE4599-B06D-124A-4754-50BEB9F391DD}"/>
              </a:ext>
            </a:extLst>
          </p:cNvPr>
          <p:cNvGrpSpPr/>
          <p:nvPr/>
        </p:nvGrpSpPr>
        <p:grpSpPr>
          <a:xfrm>
            <a:off x="-116571" y="9254172"/>
            <a:ext cx="20067172" cy="1190529"/>
            <a:chOff x="0" y="0"/>
            <a:chExt cx="26756230" cy="1587372"/>
          </a:xfrm>
        </p:grpSpPr>
        <p:grpSp>
          <p:nvGrpSpPr>
            <p:cNvPr id="24" name="Group 13">
              <a:extLst>
                <a:ext uri="{FF2B5EF4-FFF2-40B4-BE49-F238E27FC236}">
                  <a16:creationId xmlns:a16="http://schemas.microsoft.com/office/drawing/2014/main" id="{D860DEC2-932D-CF7A-EC1D-987BC9C38792}"/>
                </a:ext>
              </a:extLst>
            </p:cNvPr>
            <p:cNvGrpSpPr/>
            <p:nvPr/>
          </p:nvGrpSpPr>
          <p:grpSpPr>
            <a:xfrm>
              <a:off x="0" y="0"/>
              <a:ext cx="26756230" cy="1587372"/>
              <a:chOff x="0" y="0"/>
              <a:chExt cx="5285181" cy="313555"/>
            </a:xfrm>
          </p:grpSpPr>
          <p:sp>
            <p:nvSpPr>
              <p:cNvPr id="27" name="Freeform 14">
                <a:extLst>
                  <a:ext uri="{FF2B5EF4-FFF2-40B4-BE49-F238E27FC236}">
                    <a16:creationId xmlns:a16="http://schemas.microsoft.com/office/drawing/2014/main" id="{DB4CADAB-9F98-16FE-7898-7651AEF513D5}"/>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8" name="TextBox 15">
                <a:extLst>
                  <a:ext uri="{FF2B5EF4-FFF2-40B4-BE49-F238E27FC236}">
                    <a16:creationId xmlns:a16="http://schemas.microsoft.com/office/drawing/2014/main" id="{CBF32A6E-2689-7544-903F-1BDB889C1C66}"/>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5" name="Freeform 16">
              <a:extLst>
                <a:ext uri="{FF2B5EF4-FFF2-40B4-BE49-F238E27FC236}">
                  <a16:creationId xmlns:a16="http://schemas.microsoft.com/office/drawing/2014/main" id="{6CD6F707-5557-CF36-480B-FAEC3E7A1567}"/>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29" name="Group 17">
            <a:extLst>
              <a:ext uri="{FF2B5EF4-FFF2-40B4-BE49-F238E27FC236}">
                <a16:creationId xmlns:a16="http://schemas.microsoft.com/office/drawing/2014/main" id="{D716C53F-BC41-EBCF-0C51-87DF0F184913}"/>
              </a:ext>
            </a:extLst>
          </p:cNvPr>
          <p:cNvGrpSpPr/>
          <p:nvPr/>
        </p:nvGrpSpPr>
        <p:grpSpPr>
          <a:xfrm>
            <a:off x="17406546" y="9693061"/>
            <a:ext cx="456538" cy="456538"/>
            <a:chOff x="0" y="0"/>
            <a:chExt cx="812800" cy="812800"/>
          </a:xfrm>
        </p:grpSpPr>
        <p:sp>
          <p:nvSpPr>
            <p:cNvPr id="30" name="Freeform 18">
              <a:extLst>
                <a:ext uri="{FF2B5EF4-FFF2-40B4-BE49-F238E27FC236}">
                  <a16:creationId xmlns:a16="http://schemas.microsoft.com/office/drawing/2014/main" id="{555EEC04-A465-4E62-EC69-90A3CB534F5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31" name="TextBox 19">
              <a:extLst>
                <a:ext uri="{FF2B5EF4-FFF2-40B4-BE49-F238E27FC236}">
                  <a16:creationId xmlns:a16="http://schemas.microsoft.com/office/drawing/2014/main" id="{02813BDB-32B5-ADB6-16E1-B30C6BE46D1E}"/>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2" name="Group 20">
            <a:extLst>
              <a:ext uri="{FF2B5EF4-FFF2-40B4-BE49-F238E27FC236}">
                <a16:creationId xmlns:a16="http://schemas.microsoft.com/office/drawing/2014/main" id="{A315BAC4-050A-EDAF-CAED-8A23714DFC7E}"/>
              </a:ext>
            </a:extLst>
          </p:cNvPr>
          <p:cNvGrpSpPr/>
          <p:nvPr/>
        </p:nvGrpSpPr>
        <p:grpSpPr>
          <a:xfrm>
            <a:off x="17112326" y="9464973"/>
            <a:ext cx="603512" cy="603512"/>
            <a:chOff x="0" y="0"/>
            <a:chExt cx="812800" cy="812800"/>
          </a:xfrm>
        </p:grpSpPr>
        <p:sp>
          <p:nvSpPr>
            <p:cNvPr id="33" name="Freeform 21">
              <a:extLst>
                <a:ext uri="{FF2B5EF4-FFF2-40B4-BE49-F238E27FC236}">
                  <a16:creationId xmlns:a16="http://schemas.microsoft.com/office/drawing/2014/main" id="{DD2AA488-301E-9E71-2E89-97E9FA254DB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4" name="TextBox 22">
              <a:extLst>
                <a:ext uri="{FF2B5EF4-FFF2-40B4-BE49-F238E27FC236}">
                  <a16:creationId xmlns:a16="http://schemas.microsoft.com/office/drawing/2014/main" id="{A682EC5B-FC1E-D921-EAE0-5EBA940C8183}"/>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21</a:t>
              </a:r>
            </a:p>
          </p:txBody>
        </p:sp>
      </p:grpSp>
    </p:spTree>
    <p:extLst>
      <p:ext uri="{BB962C8B-B14F-4D97-AF65-F5344CB8AC3E}">
        <p14:creationId xmlns:p14="http://schemas.microsoft.com/office/powerpoint/2010/main" val="42710573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750" fill="hold"/>
                                        <p:tgtEl>
                                          <p:spTgt spid="6"/>
                                        </p:tgtEl>
                                        <p:attrNameLst>
                                          <p:attrName>ppt_w</p:attrName>
                                        </p:attrNameLst>
                                      </p:cBhvr>
                                      <p:tavLst>
                                        <p:tav tm="0">
                                          <p:val>
                                            <p:fltVal val="0"/>
                                          </p:val>
                                        </p:tav>
                                        <p:tav tm="100000">
                                          <p:val>
                                            <p:strVal val="#ppt_w"/>
                                          </p:val>
                                        </p:tav>
                                      </p:tavLst>
                                    </p:anim>
                                    <p:anim calcmode="lin" valueType="num">
                                      <p:cBhvr>
                                        <p:cTn id="8" dur="750" fill="hold"/>
                                        <p:tgtEl>
                                          <p:spTgt spid="6"/>
                                        </p:tgtEl>
                                        <p:attrNameLst>
                                          <p:attrName>ppt_h</p:attrName>
                                        </p:attrNameLst>
                                      </p:cBhvr>
                                      <p:tavLst>
                                        <p:tav tm="0">
                                          <p:val>
                                            <p:fltVal val="0"/>
                                          </p:val>
                                        </p:tav>
                                        <p:tav tm="100000">
                                          <p:val>
                                            <p:strVal val="#ppt_h"/>
                                          </p:val>
                                        </p:tav>
                                      </p:tavLst>
                                    </p:anim>
                                    <p:animEffect transition="in" filter="fade">
                                      <p:cBhvr>
                                        <p:cTn id="9" dur="75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p:cTn id="14" dur="500" fill="hold"/>
                                        <p:tgtEl>
                                          <p:spTgt spid="14"/>
                                        </p:tgtEl>
                                        <p:attrNameLst>
                                          <p:attrName>ppt_w</p:attrName>
                                        </p:attrNameLst>
                                      </p:cBhvr>
                                      <p:tavLst>
                                        <p:tav tm="0">
                                          <p:val>
                                            <p:fltVal val="0"/>
                                          </p:val>
                                        </p:tav>
                                        <p:tav tm="100000">
                                          <p:val>
                                            <p:strVal val="#ppt_w"/>
                                          </p:val>
                                        </p:tav>
                                      </p:tavLst>
                                    </p:anim>
                                    <p:anim calcmode="lin" valueType="num">
                                      <p:cBhvr>
                                        <p:cTn id="15" dur="500" fill="hold"/>
                                        <p:tgtEl>
                                          <p:spTgt spid="14"/>
                                        </p:tgtEl>
                                        <p:attrNameLst>
                                          <p:attrName>ppt_h</p:attrName>
                                        </p:attrNameLst>
                                      </p:cBhvr>
                                      <p:tavLst>
                                        <p:tav tm="0">
                                          <p:val>
                                            <p:fltVal val="0"/>
                                          </p:val>
                                        </p:tav>
                                        <p:tav tm="100000">
                                          <p:val>
                                            <p:strVal val="#ppt_h"/>
                                          </p:val>
                                        </p:tav>
                                      </p:tavLst>
                                    </p:anim>
                                    <p:animEffect transition="in" filter="fade">
                                      <p:cBhvr>
                                        <p:cTn id="16" dur="5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20"/>
                                        </p:tgtEl>
                                        <p:attrNameLst>
                                          <p:attrName>style.visibility</p:attrName>
                                        </p:attrNameLst>
                                      </p:cBhvr>
                                      <p:to>
                                        <p:strVal val="visible"/>
                                      </p:to>
                                    </p:set>
                                    <p:anim calcmode="lin" valueType="num">
                                      <p:cBhvr>
                                        <p:cTn id="21" dur="500" fill="hold"/>
                                        <p:tgtEl>
                                          <p:spTgt spid="20"/>
                                        </p:tgtEl>
                                        <p:attrNameLst>
                                          <p:attrName>ppt_w</p:attrName>
                                        </p:attrNameLst>
                                      </p:cBhvr>
                                      <p:tavLst>
                                        <p:tav tm="0">
                                          <p:val>
                                            <p:fltVal val="0"/>
                                          </p:val>
                                        </p:tav>
                                        <p:tav tm="100000">
                                          <p:val>
                                            <p:strVal val="#ppt_w"/>
                                          </p:val>
                                        </p:tav>
                                      </p:tavLst>
                                    </p:anim>
                                    <p:anim calcmode="lin" valueType="num">
                                      <p:cBhvr>
                                        <p:cTn id="22" dur="500" fill="hold"/>
                                        <p:tgtEl>
                                          <p:spTgt spid="20"/>
                                        </p:tgtEl>
                                        <p:attrNameLst>
                                          <p:attrName>ppt_h</p:attrName>
                                        </p:attrNameLst>
                                      </p:cBhvr>
                                      <p:tavLst>
                                        <p:tav tm="0">
                                          <p:val>
                                            <p:fltVal val="0"/>
                                          </p:val>
                                        </p:tav>
                                        <p:tav tm="100000">
                                          <p:val>
                                            <p:strVal val="#ppt_h"/>
                                          </p:val>
                                        </p:tav>
                                      </p:tavLst>
                                    </p:anim>
                                    <p:animEffect transition="in" filter="fade">
                                      <p:cBhvr>
                                        <p:cTn id="23" dur="500"/>
                                        <p:tgtEl>
                                          <p:spTgt spid="20"/>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96D317B2-90A6-4D48-6301-61EFAC6D06A4}"/>
              </a:ext>
            </a:extLst>
          </p:cNvPr>
          <p:cNvSpPr txBox="1"/>
          <p:nvPr/>
        </p:nvSpPr>
        <p:spPr>
          <a:xfrm>
            <a:off x="406649" y="2129778"/>
            <a:ext cx="5643000" cy="923330"/>
          </a:xfrm>
          <a:prstGeom prst="rect">
            <a:avLst/>
          </a:prstGeom>
          <a:noFill/>
        </p:spPr>
        <p:txBody>
          <a:bodyPr wrap="square">
            <a:spAutoFit/>
          </a:bodyPr>
          <a:lstStyle/>
          <a:p>
            <a:pPr fontAlgn="ctr">
              <a:lnSpc>
                <a:spcPct val="150000"/>
              </a:lnSpc>
            </a:pPr>
            <a:r>
              <a:rPr lang="de-DE" sz="3600" dirty="0">
                <a:solidFill>
                  <a:schemeClr val="bg1"/>
                </a:solidFill>
                <a:latin typeface="Gotham 1" panose="020B0604020202020204"/>
                <a:cs typeface="Gotham 1" panose="020B0604020202020204"/>
              </a:rPr>
              <a:t>SOLO EXPERT </a:t>
            </a:r>
            <a:r>
              <a:rPr lang="de-DE" sz="3600" dirty="0" err="1">
                <a:solidFill>
                  <a:srgbClr val="FF0000"/>
                </a:solidFill>
                <a:latin typeface="Gotham 1" panose="020B0604020202020204"/>
                <a:cs typeface="Gotham 1" panose="020B0604020202020204"/>
              </a:rPr>
              <a:t>Optioner</a:t>
            </a:r>
            <a:endParaRPr lang="de-DE" sz="3600" dirty="0">
              <a:solidFill>
                <a:srgbClr val="FF0000"/>
              </a:solidFill>
              <a:latin typeface="Gotham 1" panose="020B0604020202020204"/>
              <a:cs typeface="Gotham 1" panose="020B0604020202020204"/>
            </a:endParaRPr>
          </a:p>
        </p:txBody>
      </p:sp>
      <p:grpSp>
        <p:nvGrpSpPr>
          <p:cNvPr id="28" name="Gruppieren 27">
            <a:extLst>
              <a:ext uri="{FF2B5EF4-FFF2-40B4-BE49-F238E27FC236}">
                <a16:creationId xmlns:a16="http://schemas.microsoft.com/office/drawing/2014/main" id="{8D2C7FEF-9B18-5607-DB18-777DAA74DE2B}"/>
              </a:ext>
            </a:extLst>
          </p:cNvPr>
          <p:cNvGrpSpPr/>
          <p:nvPr/>
        </p:nvGrpSpPr>
        <p:grpSpPr>
          <a:xfrm>
            <a:off x="52795" y="3305219"/>
            <a:ext cx="5996855" cy="6034899"/>
            <a:chOff x="19956" y="2203479"/>
            <a:chExt cx="3997903" cy="4023266"/>
          </a:xfrm>
        </p:grpSpPr>
        <p:pic>
          <p:nvPicPr>
            <p:cNvPr id="18" name="Grafik 17" descr="Ein Bild, das Badezimmer, Im Haus, Toilette enthält.&#10;&#10;Automatisch generierte Beschreibung">
              <a:extLst>
                <a:ext uri="{FF2B5EF4-FFF2-40B4-BE49-F238E27FC236}">
                  <a16:creationId xmlns:a16="http://schemas.microsoft.com/office/drawing/2014/main" id="{172A5100-7C6F-A411-60B4-20E74183FA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289" y="2698975"/>
              <a:ext cx="2524603" cy="3527770"/>
            </a:xfrm>
            <a:prstGeom prst="rect">
              <a:avLst/>
            </a:prstGeom>
          </p:spPr>
        </p:pic>
        <p:grpSp>
          <p:nvGrpSpPr>
            <p:cNvPr id="10" name="Gruppieren 9">
              <a:extLst>
                <a:ext uri="{FF2B5EF4-FFF2-40B4-BE49-F238E27FC236}">
                  <a16:creationId xmlns:a16="http://schemas.microsoft.com/office/drawing/2014/main" id="{59BF7AC1-33FD-EA80-BB61-A50BD47256CF}"/>
                </a:ext>
              </a:extLst>
            </p:cNvPr>
            <p:cNvGrpSpPr/>
            <p:nvPr/>
          </p:nvGrpSpPr>
          <p:grpSpPr>
            <a:xfrm>
              <a:off x="19956" y="2203479"/>
              <a:ext cx="3997903" cy="2017062"/>
              <a:chOff x="3882281" y="992218"/>
              <a:chExt cx="3997903" cy="2017062"/>
            </a:xfrm>
          </p:grpSpPr>
          <p:sp>
            <p:nvSpPr>
              <p:cNvPr id="3" name="Textfeld 2">
                <a:extLst>
                  <a:ext uri="{FF2B5EF4-FFF2-40B4-BE49-F238E27FC236}">
                    <a16:creationId xmlns:a16="http://schemas.microsoft.com/office/drawing/2014/main" id="{2A8BC935-F21D-BEC6-92B7-2D44CD4071F6}"/>
                  </a:ext>
                </a:extLst>
              </p:cNvPr>
              <p:cNvSpPr txBox="1"/>
              <p:nvPr/>
            </p:nvSpPr>
            <p:spPr>
              <a:xfrm>
                <a:off x="4118184" y="1424231"/>
                <a:ext cx="3762000" cy="1585049"/>
              </a:xfrm>
              <a:prstGeom prst="rect">
                <a:avLst/>
              </a:prstGeom>
              <a:solidFill>
                <a:srgbClr val="055775">
                  <a:alpha val="57000"/>
                </a:srgbClr>
              </a:solidFill>
            </p:spPr>
            <p:txBody>
              <a:bodyPr wrap="square">
                <a:spAutoFit/>
              </a:bodyPr>
              <a:lstStyle/>
              <a:p>
                <a:pPr fontAlgn="ctr">
                  <a:lnSpc>
                    <a:spcPct val="150000"/>
                  </a:lnSpc>
                </a:pPr>
                <a:r>
                  <a:rPr lang="de-DE" sz="3600" dirty="0" err="1">
                    <a:solidFill>
                      <a:schemeClr val="bg1"/>
                    </a:solidFill>
                    <a:latin typeface="Gotham 1" panose="020B0604020202020204"/>
                    <a:cs typeface="Gotham 1" panose="020B0604020202020204"/>
                  </a:rPr>
                  <a:t>Multiakse</a:t>
                </a:r>
                <a:r>
                  <a:rPr lang="de-DE" sz="3600" dirty="0">
                    <a:solidFill>
                      <a:schemeClr val="bg1"/>
                    </a:solidFill>
                    <a:latin typeface="Gotham 1" panose="020B0604020202020204"/>
                    <a:cs typeface="Gotham 1" panose="020B0604020202020204"/>
                  </a:rPr>
                  <a:t> Modul </a:t>
                </a:r>
                <a:r>
                  <a:rPr lang="de-DE" sz="3600" dirty="0">
                    <a:solidFill>
                      <a:srgbClr val="FF0000"/>
                    </a:solidFill>
                    <a:latin typeface="Gotham 1" panose="020B0604020202020204"/>
                    <a:cs typeface="Gotham 1" panose="020B0604020202020204"/>
                  </a:rPr>
                  <a:t>I</a:t>
                </a:r>
              </a:p>
              <a:p>
                <a:pPr fontAlgn="ctr">
                  <a:lnSpc>
                    <a:spcPct val="150000"/>
                  </a:lnSpc>
                </a:pPr>
                <a:r>
                  <a:rPr lang="da-DK" sz="2100" b="1" dirty="0">
                    <a:solidFill>
                      <a:schemeClr val="bg1"/>
                    </a:solidFill>
                    <a:latin typeface="Gotham 1" panose="020B0604020202020204"/>
                    <a:cs typeface="Gotham 1" panose="020B0604020202020204"/>
                  </a:rPr>
                  <a:t>Bearbejdningsmodul til </a:t>
                </a:r>
                <a:r>
                  <a:rPr lang="da-DK" sz="2100" b="1" dirty="0" err="1">
                    <a:solidFill>
                      <a:schemeClr val="bg1"/>
                    </a:solidFill>
                    <a:latin typeface="Gotham 1" panose="020B0604020202020204"/>
                    <a:cs typeface="Gotham 1" panose="020B0604020202020204"/>
                  </a:rPr>
                  <a:t>erosiv</a:t>
                </a:r>
                <a:r>
                  <a:rPr lang="da-DK" sz="2100" b="1" dirty="0">
                    <a:solidFill>
                      <a:schemeClr val="bg1"/>
                    </a:solidFill>
                    <a:latin typeface="Gotham 1" panose="020B0604020202020204"/>
                    <a:cs typeface="Gotham 1" panose="020B0604020202020204"/>
                  </a:rPr>
                  <a:t> slibning inkl. udvidet </a:t>
                </a:r>
                <a:r>
                  <a:rPr lang="da-DK" sz="2100" b="1" dirty="0" err="1">
                    <a:solidFill>
                      <a:schemeClr val="bg1"/>
                    </a:solidFill>
                    <a:latin typeface="Gotham 1" panose="020B0604020202020204"/>
                    <a:cs typeface="Gotham 1" panose="020B0604020202020204"/>
                  </a:rPr>
                  <a:t>Solidsimulering</a:t>
                </a:r>
                <a:r>
                  <a:rPr lang="da-DK" sz="2100" b="1" dirty="0">
                    <a:solidFill>
                      <a:schemeClr val="bg1"/>
                    </a:solidFill>
                    <a:latin typeface="Gotham 1" panose="020B0604020202020204"/>
                    <a:cs typeface="Gotham 1" panose="020B0604020202020204"/>
                  </a:rPr>
                  <a:t> og udvidet</a:t>
                </a:r>
              </a:p>
              <a:p>
                <a:pPr fontAlgn="ctr">
                  <a:lnSpc>
                    <a:spcPct val="150000"/>
                  </a:lnSpc>
                </a:pPr>
                <a:r>
                  <a:rPr lang="da-DK" sz="2100" b="1" dirty="0">
                    <a:solidFill>
                      <a:schemeClr val="bg1"/>
                    </a:solidFill>
                    <a:latin typeface="Gotham 1" panose="020B0604020202020204"/>
                    <a:cs typeface="Gotham 1" panose="020B0604020202020204"/>
                  </a:rPr>
                  <a:t>NC-processor</a:t>
                </a:r>
                <a:endParaRPr lang="en-US" sz="1500" dirty="0">
                  <a:solidFill>
                    <a:schemeClr val="bg1"/>
                  </a:solidFill>
                  <a:latin typeface="Gotham 1" panose="020B0604020202020204"/>
                  <a:cs typeface="Gotham 1" panose="020B0604020202020204"/>
                </a:endParaRPr>
              </a:p>
            </p:txBody>
          </p:sp>
          <p:sp>
            <p:nvSpPr>
              <p:cNvPr id="12" name="Textfeld 11">
                <a:extLst>
                  <a:ext uri="{FF2B5EF4-FFF2-40B4-BE49-F238E27FC236}">
                    <a16:creationId xmlns:a16="http://schemas.microsoft.com/office/drawing/2014/main" id="{FA24DB3C-8DD3-7726-4466-4DF297548938}"/>
                  </a:ext>
                </a:extLst>
              </p:cNvPr>
              <p:cNvSpPr txBox="1"/>
              <p:nvPr/>
            </p:nvSpPr>
            <p:spPr>
              <a:xfrm>
                <a:off x="3882281" y="992218"/>
                <a:ext cx="592070" cy="800219"/>
              </a:xfrm>
              <a:prstGeom prst="rect">
                <a:avLst/>
              </a:prstGeom>
              <a:noFill/>
            </p:spPr>
            <p:txBody>
              <a:bodyPr wrap="square" rtlCol="0">
                <a:spAutoFit/>
              </a:bodyPr>
              <a:lstStyle/>
              <a:p>
                <a:r>
                  <a:rPr lang="de-DE" sz="7200" dirty="0">
                    <a:solidFill>
                      <a:srgbClr val="FF0000"/>
                    </a:solidFill>
                    <a:latin typeface="Gotham 1" panose="020B0604020202020204"/>
                    <a:cs typeface="Gotham 1" panose="020B0604020202020204"/>
                  </a:rPr>
                  <a:t>+</a:t>
                </a:r>
              </a:p>
            </p:txBody>
          </p:sp>
        </p:grpSp>
      </p:grpSp>
      <p:grpSp>
        <p:nvGrpSpPr>
          <p:cNvPr id="35" name="Gruppieren 34">
            <a:extLst>
              <a:ext uri="{FF2B5EF4-FFF2-40B4-BE49-F238E27FC236}">
                <a16:creationId xmlns:a16="http://schemas.microsoft.com/office/drawing/2014/main" id="{83406ECB-A65C-D77B-917B-15D70B853C7A}"/>
              </a:ext>
            </a:extLst>
          </p:cNvPr>
          <p:cNvGrpSpPr/>
          <p:nvPr/>
        </p:nvGrpSpPr>
        <p:grpSpPr>
          <a:xfrm>
            <a:off x="5934911" y="1456119"/>
            <a:ext cx="6457274" cy="7917245"/>
            <a:chOff x="3956607" y="970746"/>
            <a:chExt cx="4304849" cy="5278163"/>
          </a:xfrm>
        </p:grpSpPr>
        <p:grpSp>
          <p:nvGrpSpPr>
            <p:cNvPr id="33" name="Gruppieren 32">
              <a:extLst>
                <a:ext uri="{FF2B5EF4-FFF2-40B4-BE49-F238E27FC236}">
                  <a16:creationId xmlns:a16="http://schemas.microsoft.com/office/drawing/2014/main" id="{46C84E50-98AE-F471-BEBE-78CE59E4743F}"/>
                </a:ext>
              </a:extLst>
            </p:cNvPr>
            <p:cNvGrpSpPr/>
            <p:nvPr/>
          </p:nvGrpSpPr>
          <p:grpSpPr>
            <a:xfrm>
              <a:off x="3956607" y="970746"/>
              <a:ext cx="4304849" cy="5278163"/>
              <a:chOff x="3956607" y="970746"/>
              <a:chExt cx="4304849" cy="5278163"/>
            </a:xfrm>
          </p:grpSpPr>
          <p:sp>
            <p:nvSpPr>
              <p:cNvPr id="7" name="Textfeld 6">
                <a:extLst>
                  <a:ext uri="{FF2B5EF4-FFF2-40B4-BE49-F238E27FC236}">
                    <a16:creationId xmlns:a16="http://schemas.microsoft.com/office/drawing/2014/main" id="{179E6FE3-6398-13CD-399B-683C6CF5899D}"/>
                  </a:ext>
                </a:extLst>
              </p:cNvPr>
              <p:cNvSpPr txBox="1"/>
              <p:nvPr/>
            </p:nvSpPr>
            <p:spPr>
              <a:xfrm>
                <a:off x="4199739" y="3388482"/>
                <a:ext cx="3762000" cy="2831545"/>
              </a:xfrm>
              <a:prstGeom prst="rect">
                <a:avLst/>
              </a:prstGeom>
              <a:solidFill>
                <a:srgbClr val="055775">
                  <a:alpha val="57000"/>
                </a:srgbClr>
              </a:solidFill>
            </p:spPr>
            <p:txBody>
              <a:bodyPr wrap="square">
                <a:spAutoFit/>
              </a:bodyPr>
              <a:lstStyle/>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a:p>
                <a:pPr fontAlgn="ctr">
                  <a:lnSpc>
                    <a:spcPct val="150000"/>
                  </a:lnSpc>
                </a:pPr>
                <a:endParaRPr lang="en-US" sz="1500" dirty="0">
                  <a:solidFill>
                    <a:srgbClr val="378FB1"/>
                  </a:solidFill>
                  <a:latin typeface="Gotham 1" panose="020B0604020202020204"/>
                  <a:cs typeface="Gotham 1" panose="020B0604020202020204"/>
                </a:endParaRPr>
              </a:p>
            </p:txBody>
          </p:sp>
          <p:grpSp>
            <p:nvGrpSpPr>
              <p:cNvPr id="30" name="Gruppieren 29">
                <a:extLst>
                  <a:ext uri="{FF2B5EF4-FFF2-40B4-BE49-F238E27FC236}">
                    <a16:creationId xmlns:a16="http://schemas.microsoft.com/office/drawing/2014/main" id="{24FCF66B-6C29-9856-5C67-F15DFF753FB8}"/>
                  </a:ext>
                </a:extLst>
              </p:cNvPr>
              <p:cNvGrpSpPr/>
              <p:nvPr/>
            </p:nvGrpSpPr>
            <p:grpSpPr>
              <a:xfrm>
                <a:off x="3956607" y="970746"/>
                <a:ext cx="4304849" cy="5278163"/>
                <a:chOff x="3956607" y="970746"/>
                <a:chExt cx="4304849" cy="5278163"/>
              </a:xfrm>
            </p:grpSpPr>
            <p:pic>
              <p:nvPicPr>
                <p:cNvPr id="27" name="Grafik 26" descr="Ein Bild, das Plastik enthält.&#10;&#10;Automatisch generierte Beschreibung">
                  <a:extLst>
                    <a:ext uri="{FF2B5EF4-FFF2-40B4-BE49-F238E27FC236}">
                      <a16:creationId xmlns:a16="http://schemas.microsoft.com/office/drawing/2014/main" id="{E4E18D63-F844-CA0E-B6D5-78FDC1214854}"/>
                    </a:ext>
                  </a:extLst>
                </p:cNvPr>
                <p:cNvPicPr>
                  <a:picLocks noChangeAspect="1"/>
                </p:cNvPicPr>
                <p:nvPr/>
              </p:nvPicPr>
              <p:blipFill rotWithShape="1">
                <a:blip r:embed="rId4">
                  <a:extLst>
                    <a:ext uri="{28A0092B-C50C-407E-A947-70E740481C1C}">
                      <a14:useLocalDpi xmlns:a14="http://schemas.microsoft.com/office/drawing/2010/main" val="0"/>
                    </a:ext>
                  </a:extLst>
                </a:blip>
                <a:srcRect l="10154" t="13399" r="20469" b="12795"/>
                <a:stretch/>
              </p:blipFill>
              <p:spPr>
                <a:xfrm>
                  <a:off x="4198472" y="2443650"/>
                  <a:ext cx="4062984" cy="3805259"/>
                </a:xfrm>
                <a:prstGeom prst="rect">
                  <a:avLst/>
                </a:prstGeom>
              </p:spPr>
            </p:pic>
            <p:grpSp>
              <p:nvGrpSpPr>
                <p:cNvPr id="29" name="Gruppieren 28">
                  <a:extLst>
                    <a:ext uri="{FF2B5EF4-FFF2-40B4-BE49-F238E27FC236}">
                      <a16:creationId xmlns:a16="http://schemas.microsoft.com/office/drawing/2014/main" id="{4391F74E-9EB2-C83A-1F9F-08AC0F0B5DCB}"/>
                    </a:ext>
                  </a:extLst>
                </p:cNvPr>
                <p:cNvGrpSpPr/>
                <p:nvPr/>
              </p:nvGrpSpPr>
              <p:grpSpPr>
                <a:xfrm>
                  <a:off x="3956607" y="970746"/>
                  <a:ext cx="4002456" cy="2038995"/>
                  <a:chOff x="3956607" y="970746"/>
                  <a:chExt cx="4002456" cy="2038995"/>
                </a:xfrm>
              </p:grpSpPr>
              <p:sp>
                <p:nvSpPr>
                  <p:cNvPr id="4" name="Textfeld 3">
                    <a:extLst>
                      <a:ext uri="{FF2B5EF4-FFF2-40B4-BE49-F238E27FC236}">
                        <a16:creationId xmlns:a16="http://schemas.microsoft.com/office/drawing/2014/main" id="{196F1D8F-DAA1-30A9-F6CE-CC645A89F8A3}"/>
                      </a:ext>
                    </a:extLst>
                  </p:cNvPr>
                  <p:cNvSpPr txBox="1"/>
                  <p:nvPr/>
                </p:nvSpPr>
                <p:spPr>
                  <a:xfrm>
                    <a:off x="4197063" y="1424692"/>
                    <a:ext cx="3762000" cy="1585049"/>
                  </a:xfrm>
                  <a:prstGeom prst="rect">
                    <a:avLst/>
                  </a:prstGeom>
                  <a:solidFill>
                    <a:srgbClr val="055775">
                      <a:alpha val="57000"/>
                    </a:srgbClr>
                  </a:solidFill>
                </p:spPr>
                <p:txBody>
                  <a:bodyPr wrap="square">
                    <a:spAutoFit/>
                  </a:bodyPr>
                  <a:lstStyle/>
                  <a:p>
                    <a:pPr fontAlgn="ctr">
                      <a:lnSpc>
                        <a:spcPct val="150000"/>
                      </a:lnSpc>
                    </a:pPr>
                    <a:r>
                      <a:rPr lang="de-DE" sz="3600" dirty="0" err="1">
                        <a:solidFill>
                          <a:schemeClr val="bg1"/>
                        </a:solidFill>
                        <a:latin typeface="Gotham 1" panose="020B0604020202020204"/>
                        <a:cs typeface="Gotham 1" panose="020B0604020202020204"/>
                      </a:rPr>
                      <a:t>Multiakse</a:t>
                    </a:r>
                    <a:r>
                      <a:rPr lang="de-DE" sz="3600" dirty="0">
                        <a:solidFill>
                          <a:schemeClr val="bg1"/>
                        </a:solidFill>
                        <a:latin typeface="Gotham 1" panose="020B0604020202020204"/>
                        <a:cs typeface="Gotham 1" panose="020B0604020202020204"/>
                      </a:rPr>
                      <a:t> Modul </a:t>
                    </a:r>
                    <a:r>
                      <a:rPr lang="de-DE" sz="3600" dirty="0">
                        <a:solidFill>
                          <a:srgbClr val="FF0000"/>
                        </a:solidFill>
                        <a:latin typeface="Gotham 1" panose="020B0604020202020204"/>
                        <a:cs typeface="Gotham 1" panose="020B0604020202020204"/>
                      </a:rPr>
                      <a:t>II</a:t>
                    </a:r>
                  </a:p>
                  <a:p>
                    <a:pPr fontAlgn="ctr">
                      <a:lnSpc>
                        <a:spcPct val="150000"/>
                      </a:lnSpc>
                    </a:pPr>
                    <a:r>
                      <a:rPr lang="en-US" sz="2100" b="1" dirty="0">
                        <a:solidFill>
                          <a:schemeClr val="bg1"/>
                        </a:solidFill>
                        <a:latin typeface="Gotham 1" panose="020B0604020202020204"/>
                        <a:cs typeface="Gotham 1" panose="020B0604020202020204"/>
                      </a:rPr>
                      <a:t>Modul </a:t>
                    </a:r>
                    <a:r>
                      <a:rPr lang="en-US" sz="2100" b="1" dirty="0">
                        <a:solidFill>
                          <a:srgbClr val="FF0000"/>
                        </a:solidFill>
                        <a:latin typeface="Gotham 1" panose="020B0604020202020204"/>
                        <a:cs typeface="Gotham 1" panose="020B0604020202020204"/>
                      </a:rPr>
                      <a:t>I plus </a:t>
                    </a:r>
                    <a:r>
                      <a:rPr lang="da-DK" sz="2100" b="1" dirty="0">
                        <a:solidFill>
                          <a:schemeClr val="bg1"/>
                        </a:solidFill>
                        <a:latin typeface="Gotham 1" panose="020B0604020202020204"/>
                        <a:cs typeface="Gotham 1" panose="020B0604020202020204"/>
                      </a:rPr>
                      <a:t>indekseret flerakse bearbejdning inkl. udvidet </a:t>
                    </a:r>
                    <a:r>
                      <a:rPr lang="da-DK" sz="2100" b="1" dirty="0" err="1">
                        <a:solidFill>
                          <a:schemeClr val="bg1"/>
                        </a:solidFill>
                        <a:latin typeface="Gotham 1" panose="020B0604020202020204"/>
                        <a:cs typeface="Gotham 1" panose="020B0604020202020204"/>
                      </a:rPr>
                      <a:t>solidsimulation</a:t>
                    </a:r>
                    <a:r>
                      <a:rPr lang="da-DK" sz="2100" b="1" dirty="0">
                        <a:solidFill>
                          <a:schemeClr val="bg1"/>
                        </a:solidFill>
                        <a:latin typeface="Gotham 1" panose="020B0604020202020204"/>
                        <a:cs typeface="Gotham 1" panose="020B0604020202020204"/>
                      </a:rPr>
                      <a:t> og udvidet NC-processor</a:t>
                    </a:r>
                    <a:endParaRPr lang="en-US" sz="1500" dirty="0">
                      <a:solidFill>
                        <a:schemeClr val="bg1"/>
                      </a:solidFill>
                      <a:latin typeface="Gotham 1" panose="020B0604020202020204"/>
                      <a:cs typeface="Gotham 1" panose="020B0604020202020204"/>
                    </a:endParaRPr>
                  </a:p>
                </p:txBody>
              </p:sp>
              <p:sp>
                <p:nvSpPr>
                  <p:cNvPr id="5" name="Textfeld 4">
                    <a:extLst>
                      <a:ext uri="{FF2B5EF4-FFF2-40B4-BE49-F238E27FC236}">
                        <a16:creationId xmlns:a16="http://schemas.microsoft.com/office/drawing/2014/main" id="{7BF0A516-428B-B1A2-3221-7D718E7170C9}"/>
                      </a:ext>
                    </a:extLst>
                  </p:cNvPr>
                  <p:cNvSpPr txBox="1"/>
                  <p:nvPr/>
                </p:nvSpPr>
                <p:spPr>
                  <a:xfrm>
                    <a:off x="3956607" y="970746"/>
                    <a:ext cx="592070" cy="800219"/>
                  </a:xfrm>
                  <a:prstGeom prst="rect">
                    <a:avLst/>
                  </a:prstGeom>
                  <a:noFill/>
                </p:spPr>
                <p:txBody>
                  <a:bodyPr wrap="square" rtlCol="0">
                    <a:spAutoFit/>
                  </a:bodyPr>
                  <a:lstStyle/>
                  <a:p>
                    <a:r>
                      <a:rPr lang="de-DE" sz="7200" dirty="0">
                        <a:solidFill>
                          <a:srgbClr val="FF0000"/>
                        </a:solidFill>
                        <a:latin typeface="Gotham 1" panose="020B0604020202020204"/>
                        <a:cs typeface="Gotham 1" panose="020B0604020202020204"/>
                      </a:rPr>
                      <a:t>+</a:t>
                    </a:r>
                  </a:p>
                </p:txBody>
              </p:sp>
            </p:grpSp>
          </p:grpSp>
          <p:sp>
            <p:nvSpPr>
              <p:cNvPr id="23" name="Textfeld 22">
                <a:extLst>
                  <a:ext uri="{FF2B5EF4-FFF2-40B4-BE49-F238E27FC236}">
                    <a16:creationId xmlns:a16="http://schemas.microsoft.com/office/drawing/2014/main" id="{DC9ADBBF-FF0E-472B-576E-A4EF7937231B}"/>
                  </a:ext>
                </a:extLst>
              </p:cNvPr>
              <p:cNvSpPr txBox="1"/>
              <p:nvPr/>
            </p:nvSpPr>
            <p:spPr>
              <a:xfrm>
                <a:off x="4204997" y="3388479"/>
                <a:ext cx="3762000" cy="2231380"/>
              </a:xfrm>
              <a:prstGeom prst="rect">
                <a:avLst/>
              </a:prstGeom>
              <a:noFill/>
            </p:spPr>
            <p:txBody>
              <a:bodyPr wrap="square">
                <a:spAutoFit/>
              </a:bodyPr>
              <a:lstStyle/>
              <a:p>
                <a:pPr fontAlgn="ctr">
                  <a:lnSpc>
                    <a:spcPct val="150000"/>
                  </a:lnSpc>
                </a:pPr>
                <a:r>
                  <a:rPr lang="de-DE" sz="3600" dirty="0" err="1">
                    <a:solidFill>
                      <a:schemeClr val="bg1"/>
                    </a:solidFill>
                    <a:latin typeface="Gotham 1" panose="020B0604020202020204"/>
                    <a:cs typeface="Gotham 1" panose="020B0604020202020204"/>
                  </a:rPr>
                  <a:t>Multiakse</a:t>
                </a:r>
                <a:r>
                  <a:rPr lang="de-DE" sz="3600" dirty="0">
                    <a:solidFill>
                      <a:schemeClr val="bg1"/>
                    </a:solidFill>
                    <a:latin typeface="Gotham 1" panose="020B0604020202020204"/>
                    <a:cs typeface="Gotham 1" panose="020B0604020202020204"/>
                  </a:rPr>
                  <a:t> Modul </a:t>
                </a:r>
                <a:r>
                  <a:rPr lang="de-DE" sz="3600" dirty="0">
                    <a:solidFill>
                      <a:srgbClr val="FF0000"/>
                    </a:solidFill>
                    <a:latin typeface="Gotham 1" panose="020B0604020202020204"/>
                    <a:cs typeface="Gotham 1" panose="020B0604020202020204"/>
                  </a:rPr>
                  <a:t>III</a:t>
                </a:r>
              </a:p>
              <a:p>
                <a:pPr fontAlgn="ctr">
                  <a:lnSpc>
                    <a:spcPct val="150000"/>
                  </a:lnSpc>
                </a:pPr>
                <a:r>
                  <a:rPr lang="en-US" sz="2100" b="1" dirty="0">
                    <a:solidFill>
                      <a:schemeClr val="bg1"/>
                    </a:solidFill>
                    <a:latin typeface="Gotham 1" panose="020B0604020202020204"/>
                    <a:cs typeface="Gotham 1" panose="020B0604020202020204"/>
                  </a:rPr>
                  <a:t>Modul </a:t>
                </a:r>
                <a:r>
                  <a:rPr lang="en-US" sz="2100" b="1" dirty="0">
                    <a:solidFill>
                      <a:srgbClr val="FF0000"/>
                    </a:solidFill>
                    <a:latin typeface="Gotham 1" panose="020B0604020202020204"/>
                    <a:cs typeface="Gotham 1" panose="020B0604020202020204"/>
                  </a:rPr>
                  <a:t>I</a:t>
                </a:r>
                <a:r>
                  <a:rPr lang="en-US" sz="2100" b="1" dirty="0">
                    <a:solidFill>
                      <a:schemeClr val="bg1"/>
                    </a:solidFill>
                    <a:latin typeface="Gotham 1" panose="020B0604020202020204"/>
                    <a:cs typeface="Gotham 1" panose="020B0604020202020204"/>
                  </a:rPr>
                  <a:t> </a:t>
                </a:r>
                <a:r>
                  <a:rPr lang="en-US" sz="2100" b="1" dirty="0" err="1">
                    <a:solidFill>
                      <a:schemeClr val="bg1"/>
                    </a:solidFill>
                    <a:latin typeface="Gotham 1" panose="020B0604020202020204"/>
                    <a:cs typeface="Gotham 1" panose="020B0604020202020204"/>
                  </a:rPr>
                  <a:t>og</a:t>
                </a:r>
                <a:r>
                  <a:rPr lang="en-US" sz="2100" b="1" dirty="0">
                    <a:solidFill>
                      <a:schemeClr val="bg1"/>
                    </a:solidFill>
                    <a:latin typeface="Gotham 1" panose="020B0604020202020204"/>
                    <a:cs typeface="Gotham 1" panose="020B0604020202020204"/>
                  </a:rPr>
                  <a:t> </a:t>
                </a:r>
                <a:r>
                  <a:rPr lang="en-US" sz="2100" b="1" dirty="0">
                    <a:solidFill>
                      <a:srgbClr val="FF0000"/>
                    </a:solidFill>
                    <a:latin typeface="Gotham 1" panose="020B0604020202020204"/>
                    <a:cs typeface="Gotham 1" panose="020B0604020202020204"/>
                  </a:rPr>
                  <a:t>II plus </a:t>
                </a:r>
                <a:r>
                  <a:rPr lang="en-US" sz="2100" b="1" dirty="0">
                    <a:solidFill>
                      <a:schemeClr val="bg1"/>
                    </a:solidFill>
                    <a:latin typeface="Gotham 1" panose="020B0604020202020204"/>
                    <a:cs typeface="Gotham 1" panose="020B0604020202020204"/>
                  </a:rPr>
                  <a:t> </a:t>
                </a:r>
                <a:r>
                  <a:rPr lang="en-US" sz="2100" b="1" dirty="0" err="1">
                    <a:solidFill>
                      <a:schemeClr val="bg1"/>
                    </a:solidFill>
                    <a:latin typeface="Gotham 1" panose="020B0604020202020204"/>
                    <a:cs typeface="Gotham 1" panose="020B0604020202020204"/>
                  </a:rPr>
                  <a:t>simultan</a:t>
                </a:r>
                <a:endParaRPr lang="en-US" sz="2100" b="1" dirty="0">
                  <a:solidFill>
                    <a:schemeClr val="bg1"/>
                  </a:solidFill>
                  <a:latin typeface="Gotham 1" panose="020B0604020202020204"/>
                  <a:cs typeface="Gotham 1" panose="020B0604020202020204"/>
                </a:endParaRPr>
              </a:p>
              <a:p>
                <a:pPr fontAlgn="ctr">
                  <a:lnSpc>
                    <a:spcPct val="150000"/>
                  </a:lnSpc>
                </a:pPr>
                <a:r>
                  <a:rPr lang="en-US" sz="2100" b="1" dirty="0" err="1">
                    <a:solidFill>
                      <a:schemeClr val="bg1"/>
                    </a:solidFill>
                    <a:latin typeface="Gotham 1" panose="020B0604020202020204"/>
                    <a:cs typeface="Gotham 1" panose="020B0604020202020204"/>
                  </a:rPr>
                  <a:t>multiakse</a:t>
                </a:r>
                <a:r>
                  <a:rPr lang="en-US" sz="2100" b="1" dirty="0">
                    <a:solidFill>
                      <a:schemeClr val="bg1"/>
                    </a:solidFill>
                    <a:latin typeface="Gotham 1" panose="020B0604020202020204"/>
                    <a:cs typeface="Gotham 1" panose="020B0604020202020204"/>
                  </a:rPr>
                  <a:t> </a:t>
                </a:r>
                <a:r>
                  <a:rPr lang="en-US" sz="2100" b="1" dirty="0" err="1">
                    <a:solidFill>
                      <a:schemeClr val="bg1"/>
                    </a:solidFill>
                    <a:latin typeface="Gotham 1" panose="020B0604020202020204"/>
                    <a:cs typeface="Gotham 1" panose="020B0604020202020204"/>
                  </a:rPr>
                  <a:t>bearbejdning</a:t>
                </a:r>
                <a:r>
                  <a:rPr lang="en-US" sz="2100" b="1" dirty="0">
                    <a:solidFill>
                      <a:schemeClr val="bg1"/>
                    </a:solidFill>
                    <a:latin typeface="Gotham 1" panose="020B0604020202020204"/>
                    <a:cs typeface="Gotham 1" panose="020B0604020202020204"/>
                  </a:rPr>
                  <a:t>, </a:t>
                </a:r>
                <a:r>
                  <a:rPr lang="en-US" sz="2100" b="1" dirty="0" err="1">
                    <a:solidFill>
                      <a:schemeClr val="bg1"/>
                    </a:solidFill>
                    <a:latin typeface="Gotham 1" panose="020B0604020202020204"/>
                    <a:cs typeface="Gotham 1" panose="020B0604020202020204"/>
                  </a:rPr>
                  <a:t>multiakse</a:t>
                </a:r>
                <a:endParaRPr lang="en-US" sz="2100" b="1" dirty="0">
                  <a:solidFill>
                    <a:schemeClr val="bg1"/>
                  </a:solidFill>
                  <a:latin typeface="Gotham 1" panose="020B0604020202020204"/>
                  <a:cs typeface="Gotham 1" panose="020B0604020202020204"/>
                </a:endParaRPr>
              </a:p>
              <a:p>
                <a:pPr fontAlgn="ctr">
                  <a:lnSpc>
                    <a:spcPct val="150000"/>
                  </a:lnSpc>
                </a:pPr>
                <a:r>
                  <a:rPr lang="en-US" sz="2100" b="1" dirty="0">
                    <a:solidFill>
                      <a:schemeClr val="bg1"/>
                    </a:solidFill>
                    <a:latin typeface="Gotham 1" panose="020B0604020202020204"/>
                    <a:cs typeface="Gotham 1" panose="020B0604020202020204"/>
                  </a:rPr>
                  <a:t>output </a:t>
                </a:r>
                <a:r>
                  <a:rPr lang="en-US" sz="2100" b="1" dirty="0" err="1">
                    <a:solidFill>
                      <a:schemeClr val="bg1"/>
                    </a:solidFill>
                    <a:latin typeface="Gotham 1" panose="020B0604020202020204"/>
                    <a:cs typeface="Gotham 1" panose="020B0604020202020204"/>
                  </a:rPr>
                  <a:t>af</a:t>
                </a:r>
                <a:r>
                  <a:rPr lang="en-US" sz="2100" b="1" dirty="0">
                    <a:solidFill>
                      <a:schemeClr val="bg1"/>
                    </a:solidFill>
                    <a:latin typeface="Gotham 1" panose="020B0604020202020204"/>
                    <a:cs typeface="Gotham 1" panose="020B0604020202020204"/>
                  </a:rPr>
                  <a:t> 4-akse </a:t>
                </a:r>
                <a:r>
                  <a:rPr lang="en-US" sz="2100" b="1" dirty="0" err="1">
                    <a:solidFill>
                      <a:schemeClr val="bg1"/>
                    </a:solidFill>
                    <a:latin typeface="Gotham 1" panose="020B0604020202020204"/>
                    <a:cs typeface="Gotham 1" panose="020B0604020202020204"/>
                  </a:rPr>
                  <a:t>konturer</a:t>
                </a:r>
                <a:endParaRPr lang="en-US" sz="2100" b="1" dirty="0">
                  <a:solidFill>
                    <a:schemeClr val="bg1"/>
                  </a:solidFill>
                  <a:latin typeface="Gotham 1" panose="020B0604020202020204"/>
                  <a:cs typeface="Gotham 1" panose="020B0604020202020204"/>
                </a:endParaRPr>
              </a:p>
              <a:p>
                <a:pPr fontAlgn="ctr">
                  <a:lnSpc>
                    <a:spcPct val="150000"/>
                  </a:lnSpc>
                </a:pPr>
                <a:r>
                  <a:rPr lang="en-US" sz="2100" b="1" dirty="0" err="1">
                    <a:solidFill>
                      <a:schemeClr val="bg1"/>
                    </a:solidFill>
                    <a:latin typeface="Gotham 1" panose="020B0604020202020204"/>
                    <a:cs typeface="Gotham 1" panose="020B0604020202020204"/>
                  </a:rPr>
                  <a:t>samtidig</a:t>
                </a:r>
                <a:r>
                  <a:rPr lang="en-US" sz="2100" b="1" dirty="0">
                    <a:solidFill>
                      <a:schemeClr val="bg1"/>
                    </a:solidFill>
                    <a:latin typeface="Gotham 1" panose="020B0604020202020204"/>
                    <a:cs typeface="Gotham 1" panose="020B0604020202020204"/>
                  </a:rPr>
                  <a:t>, </a:t>
                </a:r>
                <a:r>
                  <a:rPr lang="en-US" sz="2100" b="1" dirty="0" err="1">
                    <a:solidFill>
                      <a:schemeClr val="bg1"/>
                    </a:solidFill>
                    <a:latin typeface="Gotham 1" panose="020B0604020202020204"/>
                    <a:cs typeface="Gotham 1" panose="020B0604020202020204"/>
                  </a:rPr>
                  <a:t>trådgnist</a:t>
                </a:r>
                <a:r>
                  <a:rPr lang="en-US" sz="2100" b="1" dirty="0">
                    <a:solidFill>
                      <a:schemeClr val="bg1"/>
                    </a:solidFill>
                    <a:latin typeface="Gotham 1" panose="020B0604020202020204"/>
                    <a:cs typeface="Gotham 1" panose="020B0604020202020204"/>
                  </a:rPr>
                  <a:t> med </a:t>
                </a:r>
                <a:r>
                  <a:rPr lang="en-US" sz="2100" b="1" dirty="0" err="1">
                    <a:solidFill>
                      <a:schemeClr val="bg1"/>
                    </a:solidFill>
                    <a:latin typeface="Gotham 1" panose="020B0604020202020204"/>
                    <a:cs typeface="Gotham 1" panose="020B0604020202020204"/>
                  </a:rPr>
                  <a:t>enkeltakset</a:t>
                </a:r>
                <a:r>
                  <a:rPr lang="en-US" sz="2100" b="1" dirty="0">
                    <a:solidFill>
                      <a:schemeClr val="bg1"/>
                    </a:solidFill>
                    <a:latin typeface="Gotham 1" panose="020B0604020202020204"/>
                    <a:cs typeface="Gotham 1" panose="020B0604020202020204"/>
                  </a:rPr>
                  <a:t> </a:t>
                </a:r>
                <a:r>
                  <a:rPr lang="en-US" sz="2100" b="1" dirty="0" err="1">
                    <a:solidFill>
                      <a:schemeClr val="bg1"/>
                    </a:solidFill>
                    <a:latin typeface="Gotham 1" panose="020B0604020202020204"/>
                    <a:cs typeface="Gotham 1" panose="020B0604020202020204"/>
                  </a:rPr>
                  <a:t>drejebord</a:t>
                </a:r>
                <a:r>
                  <a:rPr lang="en-US" sz="2100" b="1" dirty="0">
                    <a:solidFill>
                      <a:schemeClr val="bg1"/>
                    </a:solidFill>
                    <a:latin typeface="Gotham 1" panose="020B0604020202020204"/>
                    <a:cs typeface="Gotham 1" panose="020B0604020202020204"/>
                  </a:rPr>
                  <a:t> </a:t>
                </a:r>
                <a:r>
                  <a:rPr lang="en-US" sz="2100" b="1" dirty="0" err="1">
                    <a:solidFill>
                      <a:schemeClr val="bg1"/>
                    </a:solidFill>
                    <a:latin typeface="Gotham 1" panose="020B0604020202020204"/>
                    <a:cs typeface="Gotham 1" panose="020B0604020202020204"/>
                  </a:rPr>
                  <a:t>forbundet</a:t>
                </a:r>
                <a:r>
                  <a:rPr lang="en-US" sz="2100" b="1" dirty="0">
                    <a:solidFill>
                      <a:schemeClr val="bg1"/>
                    </a:solidFill>
                    <a:latin typeface="Gotham 1" panose="020B0604020202020204"/>
                    <a:cs typeface="Gotham 1" panose="020B0604020202020204"/>
                  </a:rPr>
                  <a:t> med U/V-</a:t>
                </a:r>
                <a:r>
                  <a:rPr lang="en-US" sz="2100" b="1" dirty="0" err="1">
                    <a:solidFill>
                      <a:schemeClr val="bg1"/>
                    </a:solidFill>
                    <a:latin typeface="Gotham 1" panose="020B0604020202020204"/>
                    <a:cs typeface="Gotham 1" panose="020B0604020202020204"/>
                  </a:rPr>
                  <a:t>aksen</a:t>
                </a:r>
                <a:endParaRPr lang="en-US" sz="1500" dirty="0">
                  <a:solidFill>
                    <a:schemeClr val="bg1"/>
                  </a:solidFill>
                  <a:latin typeface="Gotham 1" panose="020B0604020202020204"/>
                  <a:cs typeface="Gotham 1" panose="020B0604020202020204"/>
                </a:endParaRPr>
              </a:p>
            </p:txBody>
          </p:sp>
        </p:grpSp>
        <p:sp>
          <p:nvSpPr>
            <p:cNvPr id="8" name="Textfeld 7">
              <a:extLst>
                <a:ext uri="{FF2B5EF4-FFF2-40B4-BE49-F238E27FC236}">
                  <a16:creationId xmlns:a16="http://schemas.microsoft.com/office/drawing/2014/main" id="{2EF30E8C-D8C4-9064-5B5F-651DC0FF2542}"/>
                </a:ext>
              </a:extLst>
            </p:cNvPr>
            <p:cNvSpPr txBox="1"/>
            <p:nvPr/>
          </p:nvSpPr>
          <p:spPr>
            <a:xfrm>
              <a:off x="3959370" y="2947426"/>
              <a:ext cx="592070" cy="800219"/>
            </a:xfrm>
            <a:prstGeom prst="rect">
              <a:avLst/>
            </a:prstGeom>
            <a:noFill/>
          </p:spPr>
          <p:txBody>
            <a:bodyPr wrap="square" rtlCol="0">
              <a:spAutoFit/>
            </a:bodyPr>
            <a:lstStyle/>
            <a:p>
              <a:r>
                <a:rPr lang="de-DE" sz="7200" dirty="0">
                  <a:solidFill>
                    <a:srgbClr val="FF0000"/>
                  </a:solidFill>
                  <a:latin typeface="Gotham 1" panose="020B0604020202020204"/>
                  <a:cs typeface="Gotham 1" panose="020B0604020202020204"/>
                </a:rPr>
                <a:t>+</a:t>
              </a:r>
            </a:p>
          </p:txBody>
        </p:sp>
      </p:grpSp>
      <p:grpSp>
        <p:nvGrpSpPr>
          <p:cNvPr id="6" name="Gruppieren 5">
            <a:extLst>
              <a:ext uri="{FF2B5EF4-FFF2-40B4-BE49-F238E27FC236}">
                <a16:creationId xmlns:a16="http://schemas.microsoft.com/office/drawing/2014/main" id="{FA11B9C8-E80B-B133-D7EB-DB90FD0BD858}"/>
              </a:ext>
            </a:extLst>
          </p:cNvPr>
          <p:cNvGrpSpPr/>
          <p:nvPr/>
        </p:nvGrpSpPr>
        <p:grpSpPr>
          <a:xfrm>
            <a:off x="11588096" y="4384469"/>
            <a:ext cx="6285165" cy="5128868"/>
            <a:chOff x="7710157" y="2922979"/>
            <a:chExt cx="4190110" cy="3419245"/>
          </a:xfrm>
        </p:grpSpPr>
        <p:sp>
          <p:nvSpPr>
            <p:cNvPr id="9" name="Textfeld 8">
              <a:extLst>
                <a:ext uri="{FF2B5EF4-FFF2-40B4-BE49-F238E27FC236}">
                  <a16:creationId xmlns:a16="http://schemas.microsoft.com/office/drawing/2014/main" id="{7B81721B-6BE9-CD86-7938-235B89F8C1E2}"/>
                </a:ext>
              </a:extLst>
            </p:cNvPr>
            <p:cNvSpPr txBox="1"/>
            <p:nvPr/>
          </p:nvSpPr>
          <p:spPr>
            <a:xfrm>
              <a:off x="8138267" y="3360299"/>
              <a:ext cx="3762000" cy="1261884"/>
            </a:xfrm>
            <a:prstGeom prst="rect">
              <a:avLst/>
            </a:prstGeom>
            <a:solidFill>
              <a:srgbClr val="055775">
                <a:alpha val="57000"/>
              </a:srgbClr>
            </a:solidFill>
          </p:spPr>
          <p:txBody>
            <a:bodyPr wrap="square">
              <a:spAutoFit/>
            </a:bodyPr>
            <a:lstStyle/>
            <a:p>
              <a:pPr fontAlgn="ctr">
                <a:lnSpc>
                  <a:spcPct val="150000"/>
                </a:lnSpc>
              </a:pPr>
              <a:r>
                <a:rPr lang="de-DE" sz="3600" dirty="0" err="1">
                  <a:solidFill>
                    <a:schemeClr val="bg1"/>
                  </a:solidFill>
                  <a:latin typeface="Gotham 1" panose="020B0604020202020204"/>
                  <a:cs typeface="Gotham 1" panose="020B0604020202020204"/>
                </a:rPr>
                <a:t>Multiakse</a:t>
              </a:r>
              <a:r>
                <a:rPr lang="de-DE" sz="3600" dirty="0">
                  <a:solidFill>
                    <a:schemeClr val="bg1"/>
                  </a:solidFill>
                  <a:latin typeface="Gotham 1" panose="020B0604020202020204"/>
                  <a:cs typeface="Gotham 1" panose="020B0604020202020204"/>
                </a:rPr>
                <a:t> Modul </a:t>
              </a:r>
              <a:r>
                <a:rPr lang="de-DE" sz="3600" dirty="0">
                  <a:solidFill>
                    <a:srgbClr val="FF0000"/>
                  </a:solidFill>
                  <a:latin typeface="Gotham 1" panose="020B0604020202020204"/>
                  <a:cs typeface="Gotham 1" panose="020B0604020202020204"/>
                </a:rPr>
                <a:t>IV</a:t>
              </a:r>
            </a:p>
            <a:p>
              <a:pPr fontAlgn="ctr">
                <a:lnSpc>
                  <a:spcPct val="150000"/>
                </a:lnSpc>
              </a:pPr>
              <a:r>
                <a:rPr lang="en-US" sz="2100" b="1" dirty="0">
                  <a:solidFill>
                    <a:schemeClr val="bg1"/>
                  </a:solidFill>
                  <a:latin typeface="Gotham 1" panose="020B0604020202020204"/>
                  <a:cs typeface="Gotham 1" panose="020B0604020202020204"/>
                </a:rPr>
                <a:t>Modul </a:t>
              </a:r>
              <a:r>
                <a:rPr lang="en-US" sz="2100" b="1" dirty="0">
                  <a:solidFill>
                    <a:srgbClr val="FF0000"/>
                  </a:solidFill>
                  <a:latin typeface="Gotham 1" panose="020B0604020202020204"/>
                  <a:cs typeface="Gotham 1" panose="020B0604020202020204"/>
                </a:rPr>
                <a:t>I</a:t>
              </a:r>
              <a:r>
                <a:rPr lang="en-US" sz="2100" b="1" dirty="0">
                  <a:solidFill>
                    <a:schemeClr val="bg1"/>
                  </a:solidFill>
                  <a:latin typeface="Gotham 1" panose="020B0604020202020204"/>
                  <a:cs typeface="Gotham 1" panose="020B0604020202020204"/>
                </a:rPr>
                <a:t> , </a:t>
              </a:r>
              <a:r>
                <a:rPr lang="en-US" sz="2100" b="1" dirty="0">
                  <a:solidFill>
                    <a:srgbClr val="FF0000"/>
                  </a:solidFill>
                  <a:latin typeface="Gotham 1" panose="020B0604020202020204"/>
                  <a:cs typeface="Gotham 1" panose="020B0604020202020204"/>
                </a:rPr>
                <a:t>II and III plus </a:t>
              </a:r>
              <a:r>
                <a:rPr lang="en-US" sz="2100" b="1" dirty="0">
                  <a:solidFill>
                    <a:schemeClr val="bg1"/>
                  </a:solidFill>
                  <a:latin typeface="Gotham 1" panose="020B0604020202020204"/>
                  <a:cs typeface="Gotham 1" panose="020B0604020202020204"/>
                </a:rPr>
                <a:t>Freeform </a:t>
              </a:r>
              <a:r>
                <a:rPr lang="en-US" sz="2100" b="1" dirty="0" err="1">
                  <a:solidFill>
                    <a:schemeClr val="bg1"/>
                  </a:solidFill>
                  <a:latin typeface="Gotham 1" panose="020B0604020202020204"/>
                  <a:cs typeface="Gotham 1" panose="020B0604020202020204"/>
                </a:rPr>
                <a:t>trådgnist</a:t>
              </a:r>
              <a:r>
                <a:rPr lang="en-US" sz="2100" b="1" dirty="0">
                  <a:solidFill>
                    <a:schemeClr val="bg1"/>
                  </a:solidFill>
                  <a:latin typeface="Gotham 1" panose="020B0604020202020204"/>
                  <a:cs typeface="Gotham 1" panose="020B0604020202020204"/>
                </a:rPr>
                <a:t> med </a:t>
              </a:r>
              <a:r>
                <a:rPr lang="en-US" sz="2100" b="1" dirty="0" err="1">
                  <a:solidFill>
                    <a:schemeClr val="bg1"/>
                  </a:solidFill>
                  <a:latin typeface="Gotham 1" panose="020B0604020202020204"/>
                  <a:cs typeface="Gotham 1" panose="020B0604020202020204"/>
                </a:rPr>
                <a:t>guidet</a:t>
              </a:r>
              <a:r>
                <a:rPr lang="en-US" sz="2100" b="1" dirty="0">
                  <a:solidFill>
                    <a:schemeClr val="bg1"/>
                  </a:solidFill>
                  <a:latin typeface="Gotham 1" panose="020B0604020202020204"/>
                  <a:cs typeface="Gotham 1" panose="020B0604020202020204"/>
                </a:rPr>
                <a:t> </a:t>
              </a:r>
              <a:r>
                <a:rPr lang="en-US" sz="2100" b="1" dirty="0" err="1">
                  <a:solidFill>
                    <a:schemeClr val="bg1"/>
                  </a:solidFill>
                  <a:latin typeface="Gotham 1" panose="020B0604020202020204"/>
                  <a:cs typeface="Gotham 1" panose="020B0604020202020204"/>
                </a:rPr>
                <a:t>kurve</a:t>
              </a:r>
              <a:endParaRPr lang="en-US" sz="1500" dirty="0">
                <a:solidFill>
                  <a:srgbClr val="FF0000"/>
                </a:solidFill>
                <a:latin typeface="Gotham 1" panose="020B0604020202020204"/>
                <a:cs typeface="Gotham 1" panose="020B0604020202020204"/>
              </a:endParaRPr>
            </a:p>
          </p:txBody>
        </p:sp>
        <p:sp>
          <p:nvSpPr>
            <p:cNvPr id="20" name="Textfeld 19">
              <a:extLst>
                <a:ext uri="{FF2B5EF4-FFF2-40B4-BE49-F238E27FC236}">
                  <a16:creationId xmlns:a16="http://schemas.microsoft.com/office/drawing/2014/main" id="{3687C51D-A854-2D56-195F-4810C31D5AE0}"/>
                </a:ext>
              </a:extLst>
            </p:cNvPr>
            <p:cNvSpPr txBox="1"/>
            <p:nvPr/>
          </p:nvSpPr>
          <p:spPr>
            <a:xfrm>
              <a:off x="7914938" y="2922979"/>
              <a:ext cx="592070" cy="800219"/>
            </a:xfrm>
            <a:prstGeom prst="rect">
              <a:avLst/>
            </a:prstGeom>
            <a:noFill/>
          </p:spPr>
          <p:txBody>
            <a:bodyPr wrap="square" rtlCol="0">
              <a:spAutoFit/>
            </a:bodyPr>
            <a:lstStyle/>
            <a:p>
              <a:r>
                <a:rPr lang="de-DE" sz="7200" dirty="0">
                  <a:solidFill>
                    <a:srgbClr val="FF0000"/>
                  </a:solidFill>
                  <a:latin typeface="Gotham 1" panose="020B0604020202020204"/>
                  <a:cs typeface="Gotham 1" panose="020B0604020202020204"/>
                </a:rPr>
                <a:t>+</a:t>
              </a:r>
            </a:p>
          </p:txBody>
        </p:sp>
        <p:pic>
          <p:nvPicPr>
            <p:cNvPr id="17" name="Grafik 16" descr="Ein Bild, das Design enthält.&#10;&#10;Automatisch generierte Beschreibung mit geringer Zuverlässigkeit">
              <a:extLst>
                <a:ext uri="{FF2B5EF4-FFF2-40B4-BE49-F238E27FC236}">
                  <a16:creationId xmlns:a16="http://schemas.microsoft.com/office/drawing/2014/main" id="{A6AAC69D-47A8-85D5-7916-E930175801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10157" y="4304025"/>
              <a:ext cx="3983427" cy="2038199"/>
            </a:xfrm>
            <a:prstGeom prst="rect">
              <a:avLst/>
            </a:prstGeom>
          </p:spPr>
        </p:pic>
      </p:grpSp>
      <p:pic>
        <p:nvPicPr>
          <p:cNvPr id="19" name="Grafik 18" descr="Ein Bild, das Text, Schrift, Grafiken, Logo enthält.&#10;&#10;Automatisch generierte Beschreibung">
            <a:extLst>
              <a:ext uri="{FF2B5EF4-FFF2-40B4-BE49-F238E27FC236}">
                <a16:creationId xmlns:a16="http://schemas.microsoft.com/office/drawing/2014/main" id="{3E9353E2-09F3-F8BA-BFC0-910B399CB6B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3295188" y="507142"/>
            <a:ext cx="4596713" cy="1975151"/>
          </a:xfrm>
          <a:prstGeom prst="rect">
            <a:avLst/>
          </a:prstGeom>
        </p:spPr>
      </p:pic>
      <p:sp>
        <p:nvSpPr>
          <p:cNvPr id="11" name="Rektangel 10">
            <a:extLst>
              <a:ext uri="{FF2B5EF4-FFF2-40B4-BE49-F238E27FC236}">
                <a16:creationId xmlns:a16="http://schemas.microsoft.com/office/drawing/2014/main" id="{377BF2DB-7CFD-6D5C-D903-1F63D4C71145}"/>
              </a:ext>
            </a:extLst>
          </p:cNvPr>
          <p:cNvSpPr/>
          <p:nvPr/>
        </p:nvSpPr>
        <p:spPr>
          <a:xfrm>
            <a:off x="-228600" y="351937"/>
            <a:ext cx="12366120" cy="165924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0">
            <a:extLst>
              <a:ext uri="{FF2B5EF4-FFF2-40B4-BE49-F238E27FC236}">
                <a16:creationId xmlns:a16="http://schemas.microsoft.com/office/drawing/2014/main" id="{0F14E3E0-76B5-3CF3-6D4A-7E1EB690C13E}"/>
              </a:ext>
            </a:extLst>
          </p:cNvPr>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a:solidFill>
                  <a:schemeClr val="tx1">
                    <a:lumMod val="85000"/>
                    <a:lumOff val="15000"/>
                  </a:schemeClr>
                </a:solidFill>
                <a:latin typeface="Optima LT Pro" panose="020B0502050508020304" pitchFamily="34" charset="0"/>
                <a:ea typeface="Optima Bold"/>
                <a:cs typeface="Optima Bold"/>
                <a:sym typeface="Optima Bold"/>
              </a:rPr>
              <a:t>DCAMCUT – PRODUKTER OG PAKKER</a:t>
            </a:r>
          </a:p>
        </p:txBody>
      </p:sp>
      <p:grpSp>
        <p:nvGrpSpPr>
          <p:cNvPr id="14" name="Group 12">
            <a:extLst>
              <a:ext uri="{FF2B5EF4-FFF2-40B4-BE49-F238E27FC236}">
                <a16:creationId xmlns:a16="http://schemas.microsoft.com/office/drawing/2014/main" id="{0654970C-4F2C-127E-4406-29E85FCA3C43}"/>
              </a:ext>
            </a:extLst>
          </p:cNvPr>
          <p:cNvGrpSpPr/>
          <p:nvPr/>
        </p:nvGrpSpPr>
        <p:grpSpPr>
          <a:xfrm>
            <a:off x="-116571" y="9254172"/>
            <a:ext cx="20067172" cy="1190529"/>
            <a:chOff x="0" y="0"/>
            <a:chExt cx="26756230" cy="1587372"/>
          </a:xfrm>
        </p:grpSpPr>
        <p:grpSp>
          <p:nvGrpSpPr>
            <p:cNvPr id="16" name="Group 13">
              <a:extLst>
                <a:ext uri="{FF2B5EF4-FFF2-40B4-BE49-F238E27FC236}">
                  <a16:creationId xmlns:a16="http://schemas.microsoft.com/office/drawing/2014/main" id="{D3D0DEF1-20C6-51FD-F85D-66CDA48782AD}"/>
                </a:ext>
              </a:extLst>
            </p:cNvPr>
            <p:cNvGrpSpPr/>
            <p:nvPr/>
          </p:nvGrpSpPr>
          <p:grpSpPr>
            <a:xfrm>
              <a:off x="0" y="0"/>
              <a:ext cx="26756230" cy="1587372"/>
              <a:chOff x="0" y="0"/>
              <a:chExt cx="5285181" cy="313555"/>
            </a:xfrm>
          </p:grpSpPr>
          <p:sp>
            <p:nvSpPr>
              <p:cNvPr id="22" name="Freeform 14">
                <a:extLst>
                  <a:ext uri="{FF2B5EF4-FFF2-40B4-BE49-F238E27FC236}">
                    <a16:creationId xmlns:a16="http://schemas.microsoft.com/office/drawing/2014/main" id="{6DA08C68-D799-287A-F0B8-BB726129F89A}"/>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4" name="TextBox 15">
                <a:extLst>
                  <a:ext uri="{FF2B5EF4-FFF2-40B4-BE49-F238E27FC236}">
                    <a16:creationId xmlns:a16="http://schemas.microsoft.com/office/drawing/2014/main" id="{510F081D-42B1-648A-F28F-2961B874A8EC}"/>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1" name="Freeform 16">
              <a:extLst>
                <a:ext uri="{FF2B5EF4-FFF2-40B4-BE49-F238E27FC236}">
                  <a16:creationId xmlns:a16="http://schemas.microsoft.com/office/drawing/2014/main" id="{CF14FD0F-2023-8765-BD5A-71E546CBB5B2}"/>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7"/>
              <a:stretch>
                <a:fillRect t="-74131" b="-74131"/>
              </a:stretch>
            </a:blipFill>
          </p:spPr>
          <p:txBody>
            <a:bodyPr/>
            <a:lstStyle/>
            <a:p>
              <a:endParaRPr lang="en-GB"/>
            </a:p>
          </p:txBody>
        </p:sp>
      </p:grpSp>
      <p:grpSp>
        <p:nvGrpSpPr>
          <p:cNvPr id="25" name="Group 17">
            <a:extLst>
              <a:ext uri="{FF2B5EF4-FFF2-40B4-BE49-F238E27FC236}">
                <a16:creationId xmlns:a16="http://schemas.microsoft.com/office/drawing/2014/main" id="{B65D8D00-5620-6BE4-581E-D84DF60A4A65}"/>
              </a:ext>
            </a:extLst>
          </p:cNvPr>
          <p:cNvGrpSpPr/>
          <p:nvPr/>
        </p:nvGrpSpPr>
        <p:grpSpPr>
          <a:xfrm>
            <a:off x="17406546" y="9693061"/>
            <a:ext cx="456538" cy="456538"/>
            <a:chOff x="0" y="0"/>
            <a:chExt cx="812800" cy="812800"/>
          </a:xfrm>
        </p:grpSpPr>
        <p:sp>
          <p:nvSpPr>
            <p:cNvPr id="26" name="Freeform 18">
              <a:extLst>
                <a:ext uri="{FF2B5EF4-FFF2-40B4-BE49-F238E27FC236}">
                  <a16:creationId xmlns:a16="http://schemas.microsoft.com/office/drawing/2014/main" id="{44DC72B5-A9E9-ACB2-A3EB-D4B74187E97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31" name="TextBox 19">
              <a:extLst>
                <a:ext uri="{FF2B5EF4-FFF2-40B4-BE49-F238E27FC236}">
                  <a16:creationId xmlns:a16="http://schemas.microsoft.com/office/drawing/2014/main" id="{4251CB58-4081-515A-49CA-B2AC151D3E2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2" name="Group 20">
            <a:extLst>
              <a:ext uri="{FF2B5EF4-FFF2-40B4-BE49-F238E27FC236}">
                <a16:creationId xmlns:a16="http://schemas.microsoft.com/office/drawing/2014/main" id="{2369ABFA-0B44-09AC-D0CA-A19FC6ED461F}"/>
              </a:ext>
            </a:extLst>
          </p:cNvPr>
          <p:cNvGrpSpPr/>
          <p:nvPr/>
        </p:nvGrpSpPr>
        <p:grpSpPr>
          <a:xfrm>
            <a:off x="17112326" y="9464973"/>
            <a:ext cx="603512" cy="603512"/>
            <a:chOff x="0" y="0"/>
            <a:chExt cx="812800" cy="812800"/>
          </a:xfrm>
        </p:grpSpPr>
        <p:sp>
          <p:nvSpPr>
            <p:cNvPr id="34" name="Freeform 21">
              <a:extLst>
                <a:ext uri="{FF2B5EF4-FFF2-40B4-BE49-F238E27FC236}">
                  <a16:creationId xmlns:a16="http://schemas.microsoft.com/office/drawing/2014/main" id="{6E585579-F4F4-87AA-A6A0-144C0C4B705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6" name="TextBox 22">
              <a:extLst>
                <a:ext uri="{FF2B5EF4-FFF2-40B4-BE49-F238E27FC236}">
                  <a16:creationId xmlns:a16="http://schemas.microsoft.com/office/drawing/2014/main" id="{6E96055A-941C-A471-8482-FAA3997DF9E3}"/>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22</a:t>
              </a:r>
            </a:p>
          </p:txBody>
        </p:sp>
      </p:grpSp>
    </p:spTree>
    <p:extLst>
      <p:ext uri="{BB962C8B-B14F-4D97-AF65-F5344CB8AC3E}">
        <p14:creationId xmlns:p14="http://schemas.microsoft.com/office/powerpoint/2010/main" val="26543053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nodeType="withEffect">
                                  <p:stCondLst>
                                    <p:cond delay="0"/>
                                  </p:stCondLst>
                                  <p:childTnLst>
                                    <p:set>
                                      <p:cBhvr>
                                        <p:cTn id="11" dur="1" fill="hold">
                                          <p:stCondLst>
                                            <p:cond delay="0"/>
                                          </p:stCondLst>
                                        </p:cTn>
                                        <p:tgtEl>
                                          <p:spTgt spid="28"/>
                                        </p:tgtEl>
                                        <p:attrNameLst>
                                          <p:attrName>style.visibility</p:attrName>
                                        </p:attrNameLst>
                                      </p:cBhvr>
                                      <p:to>
                                        <p:strVal val="visible"/>
                                      </p:to>
                                    </p:set>
                                    <p:anim calcmode="lin" valueType="num">
                                      <p:cBhvr>
                                        <p:cTn id="12" dur="500" fill="hold"/>
                                        <p:tgtEl>
                                          <p:spTgt spid="28"/>
                                        </p:tgtEl>
                                        <p:attrNameLst>
                                          <p:attrName>ppt_w</p:attrName>
                                        </p:attrNameLst>
                                      </p:cBhvr>
                                      <p:tavLst>
                                        <p:tav tm="0">
                                          <p:val>
                                            <p:fltVal val="0"/>
                                          </p:val>
                                        </p:tav>
                                        <p:tav tm="100000">
                                          <p:val>
                                            <p:strVal val="#ppt_w"/>
                                          </p:val>
                                        </p:tav>
                                      </p:tavLst>
                                    </p:anim>
                                    <p:anim calcmode="lin" valueType="num">
                                      <p:cBhvr>
                                        <p:cTn id="13" dur="500" fill="hold"/>
                                        <p:tgtEl>
                                          <p:spTgt spid="28"/>
                                        </p:tgtEl>
                                        <p:attrNameLst>
                                          <p:attrName>ppt_h</p:attrName>
                                        </p:attrNameLst>
                                      </p:cBhvr>
                                      <p:tavLst>
                                        <p:tav tm="0">
                                          <p:val>
                                            <p:fltVal val="0"/>
                                          </p:val>
                                        </p:tav>
                                        <p:tav tm="100000">
                                          <p:val>
                                            <p:strVal val="#ppt_h"/>
                                          </p:val>
                                        </p:tav>
                                      </p:tavLst>
                                    </p:anim>
                                    <p:animEffect transition="in" filter="fade">
                                      <p:cBhvr>
                                        <p:cTn id="14" dur="500"/>
                                        <p:tgtEl>
                                          <p:spTgt spid="28"/>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p:cTn id="19" dur="500" fill="hold"/>
                                        <p:tgtEl>
                                          <p:spTgt spid="35"/>
                                        </p:tgtEl>
                                        <p:attrNameLst>
                                          <p:attrName>ppt_w</p:attrName>
                                        </p:attrNameLst>
                                      </p:cBhvr>
                                      <p:tavLst>
                                        <p:tav tm="0">
                                          <p:val>
                                            <p:fltVal val="0"/>
                                          </p:val>
                                        </p:tav>
                                        <p:tav tm="100000">
                                          <p:val>
                                            <p:strVal val="#ppt_w"/>
                                          </p:val>
                                        </p:tav>
                                      </p:tavLst>
                                    </p:anim>
                                    <p:anim calcmode="lin" valueType="num">
                                      <p:cBhvr>
                                        <p:cTn id="20" dur="500" fill="hold"/>
                                        <p:tgtEl>
                                          <p:spTgt spid="35"/>
                                        </p:tgtEl>
                                        <p:attrNameLst>
                                          <p:attrName>ppt_h</p:attrName>
                                        </p:attrNameLst>
                                      </p:cBhvr>
                                      <p:tavLst>
                                        <p:tav tm="0">
                                          <p:val>
                                            <p:fltVal val="0"/>
                                          </p:val>
                                        </p:tav>
                                        <p:tav tm="100000">
                                          <p:val>
                                            <p:strVal val="#ppt_h"/>
                                          </p:val>
                                        </p:tav>
                                      </p:tavLst>
                                    </p:anim>
                                    <p:animEffect transition="in" filter="fade">
                                      <p:cBhvr>
                                        <p:cTn id="21" dur="500"/>
                                        <p:tgtEl>
                                          <p:spTgt spid="35"/>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p:cTn id="26" dur="500" fill="hold"/>
                                        <p:tgtEl>
                                          <p:spTgt spid="6"/>
                                        </p:tgtEl>
                                        <p:attrNameLst>
                                          <p:attrName>ppt_w</p:attrName>
                                        </p:attrNameLst>
                                      </p:cBhvr>
                                      <p:tavLst>
                                        <p:tav tm="0">
                                          <p:val>
                                            <p:fltVal val="0"/>
                                          </p:val>
                                        </p:tav>
                                        <p:tav tm="100000">
                                          <p:val>
                                            <p:strVal val="#ppt_w"/>
                                          </p:val>
                                        </p:tav>
                                      </p:tavLst>
                                    </p:anim>
                                    <p:anim calcmode="lin" valueType="num">
                                      <p:cBhvr>
                                        <p:cTn id="27" dur="500" fill="hold"/>
                                        <p:tgtEl>
                                          <p:spTgt spid="6"/>
                                        </p:tgtEl>
                                        <p:attrNameLst>
                                          <p:attrName>ppt_h</p:attrName>
                                        </p:attrNameLst>
                                      </p:cBhvr>
                                      <p:tavLst>
                                        <p:tav tm="0">
                                          <p:val>
                                            <p:fltVal val="0"/>
                                          </p:val>
                                        </p:tav>
                                        <p:tav tm="100000">
                                          <p:val>
                                            <p:strVal val="#ppt_h"/>
                                          </p:val>
                                        </p:tav>
                                      </p:tavLst>
                                    </p:anim>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Text, Grafikdesign, Screenshot, Farbigkeit enthält.&#10;&#10;Automatisch generierte Beschreibung">
            <a:extLst>
              <a:ext uri="{FF2B5EF4-FFF2-40B4-BE49-F238E27FC236}">
                <a16:creationId xmlns:a16="http://schemas.microsoft.com/office/drawing/2014/main" id="{AEA7C944-4F44-BCD8-95A7-430A327861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Tree>
    <p:extLst>
      <p:ext uri="{BB962C8B-B14F-4D97-AF65-F5344CB8AC3E}">
        <p14:creationId xmlns:p14="http://schemas.microsoft.com/office/powerpoint/2010/main" val="1005519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extfeld 33">
            <a:extLst>
              <a:ext uri="{FF2B5EF4-FFF2-40B4-BE49-F238E27FC236}">
                <a16:creationId xmlns:a16="http://schemas.microsoft.com/office/drawing/2014/main" id="{9A0AF2DE-1746-BB81-B2EC-6C002426385F}"/>
              </a:ext>
            </a:extLst>
          </p:cNvPr>
          <p:cNvSpPr txBox="1"/>
          <p:nvPr/>
        </p:nvSpPr>
        <p:spPr>
          <a:xfrm>
            <a:off x="5278016" y="7497527"/>
            <a:ext cx="8209384" cy="646331"/>
          </a:xfrm>
          <a:prstGeom prst="rect">
            <a:avLst/>
          </a:prstGeom>
          <a:noFill/>
        </p:spPr>
        <p:txBody>
          <a:bodyPr wrap="square" rtlCol="0">
            <a:spAutoFit/>
          </a:bodyPr>
          <a:lstStyle/>
          <a:p>
            <a:r>
              <a:rPr lang="de-DE" sz="3600" dirty="0" err="1">
                <a:solidFill>
                  <a:schemeClr val="bg1"/>
                </a:solidFill>
                <a:latin typeface="Gotham 1" panose="020B0604020202020204"/>
                <a:cs typeface="Gotham 1" panose="020B0604020202020204"/>
              </a:rPr>
              <a:t>XpressCAM</a:t>
            </a:r>
            <a:r>
              <a:rPr lang="de-DE" sz="3600" dirty="0">
                <a:solidFill>
                  <a:schemeClr val="bg1"/>
                </a:solidFill>
                <a:latin typeface="Gotham 1" panose="020B0604020202020204"/>
                <a:cs typeface="Gotham 1" panose="020B0604020202020204"/>
              </a:rPr>
              <a:t> </a:t>
            </a:r>
            <a:r>
              <a:rPr lang="de-DE" sz="3600" dirty="0" err="1">
                <a:solidFill>
                  <a:schemeClr val="bg1"/>
                </a:solidFill>
                <a:latin typeface="Gotham 1" panose="020B0604020202020204"/>
                <a:cs typeface="Gotham 1" panose="020B0604020202020204"/>
              </a:rPr>
              <a:t>Lancering</a:t>
            </a:r>
            <a:r>
              <a:rPr lang="de-DE" sz="3600" dirty="0">
                <a:solidFill>
                  <a:schemeClr val="bg1"/>
                </a:solidFill>
                <a:latin typeface="Gotham 1" panose="020B0604020202020204"/>
                <a:cs typeface="Gotham 1" panose="020B0604020202020204"/>
              </a:rPr>
              <a:t> </a:t>
            </a:r>
            <a:r>
              <a:rPr lang="de-DE" sz="3600" dirty="0" err="1">
                <a:solidFill>
                  <a:schemeClr val="bg1"/>
                </a:solidFill>
                <a:latin typeface="Gotham 1" panose="020B0604020202020204"/>
                <a:cs typeface="Gotham 1" panose="020B0604020202020204"/>
              </a:rPr>
              <a:t>og</a:t>
            </a:r>
            <a:r>
              <a:rPr lang="de-DE" sz="3600" dirty="0">
                <a:solidFill>
                  <a:schemeClr val="bg1"/>
                </a:solidFill>
                <a:latin typeface="Gotham 1" panose="020B0604020202020204"/>
                <a:cs typeface="Gotham 1" panose="020B0604020202020204"/>
              </a:rPr>
              <a:t> </a:t>
            </a:r>
            <a:r>
              <a:rPr lang="de-DE" sz="3600" dirty="0" err="1">
                <a:solidFill>
                  <a:schemeClr val="bg1"/>
                </a:solidFill>
                <a:latin typeface="Gotham 1" panose="020B0604020202020204"/>
                <a:cs typeface="Gotham 1" panose="020B0604020202020204"/>
              </a:rPr>
              <a:t>strategi</a:t>
            </a:r>
            <a:r>
              <a:rPr lang="de-DE" sz="3600" dirty="0">
                <a:solidFill>
                  <a:schemeClr val="bg1"/>
                </a:solidFill>
                <a:latin typeface="Gotham 1" panose="020B0604020202020204"/>
                <a:cs typeface="Gotham 1" panose="020B0604020202020204"/>
              </a:rPr>
              <a:t> </a:t>
            </a:r>
          </a:p>
        </p:txBody>
      </p:sp>
      <p:grpSp>
        <p:nvGrpSpPr>
          <p:cNvPr id="56" name="Gruppieren 55">
            <a:extLst>
              <a:ext uri="{FF2B5EF4-FFF2-40B4-BE49-F238E27FC236}">
                <a16:creationId xmlns:a16="http://schemas.microsoft.com/office/drawing/2014/main" id="{5182015C-224A-644E-E833-13BD26DDD130}"/>
              </a:ext>
            </a:extLst>
          </p:cNvPr>
          <p:cNvGrpSpPr/>
          <p:nvPr/>
        </p:nvGrpSpPr>
        <p:grpSpPr>
          <a:xfrm>
            <a:off x="15093844" y="9340118"/>
            <a:ext cx="2802734" cy="679776"/>
            <a:chOff x="9948262" y="6226745"/>
            <a:chExt cx="1868489" cy="453184"/>
          </a:xfrm>
        </p:grpSpPr>
        <p:sp>
          <p:nvSpPr>
            <p:cNvPr id="57" name="Freihandform: Form 56">
              <a:extLst>
                <a:ext uri="{FF2B5EF4-FFF2-40B4-BE49-F238E27FC236}">
                  <a16:creationId xmlns:a16="http://schemas.microsoft.com/office/drawing/2014/main" id="{2F45413F-90ED-17DE-813A-4FA790121856}"/>
                </a:ext>
              </a:extLst>
            </p:cNvPr>
            <p:cNvSpPr/>
            <p:nvPr/>
          </p:nvSpPr>
          <p:spPr>
            <a:xfrm>
              <a:off x="9948262" y="6226745"/>
              <a:ext cx="1868489" cy="453184"/>
            </a:xfrm>
            <a:custGeom>
              <a:avLst/>
              <a:gdLst>
                <a:gd name="connsiteX0" fmla="*/ 0 w 1940118"/>
                <a:gd name="connsiteY0" fmla="*/ 628153 h 628153"/>
                <a:gd name="connsiteX1" fmla="*/ 333955 w 1940118"/>
                <a:gd name="connsiteY1" fmla="*/ 7952 h 628153"/>
                <a:gd name="connsiteX2" fmla="*/ 1940118 w 1940118"/>
                <a:gd name="connsiteY2" fmla="*/ 0 h 628153"/>
                <a:gd name="connsiteX3" fmla="*/ 1916264 w 1940118"/>
                <a:gd name="connsiteY3" fmla="*/ 620202 h 628153"/>
                <a:gd name="connsiteX4" fmla="*/ 0 w 1940118"/>
                <a:gd name="connsiteY4" fmla="*/ 628153 h 628153"/>
                <a:gd name="connsiteX0" fmla="*/ 0 w 1920867"/>
                <a:gd name="connsiteY0" fmla="*/ 634570 h 634570"/>
                <a:gd name="connsiteX1" fmla="*/ 333955 w 1920867"/>
                <a:gd name="connsiteY1" fmla="*/ 14369 h 634570"/>
                <a:gd name="connsiteX2" fmla="*/ 1920867 w 1920867"/>
                <a:gd name="connsiteY2" fmla="*/ 0 h 634570"/>
                <a:gd name="connsiteX3" fmla="*/ 1916264 w 1920867"/>
                <a:gd name="connsiteY3" fmla="*/ 626619 h 634570"/>
                <a:gd name="connsiteX4" fmla="*/ 0 w 1920867"/>
                <a:gd name="connsiteY4" fmla="*/ 634570 h 634570"/>
                <a:gd name="connsiteX0" fmla="*/ 0 w 1916566"/>
                <a:gd name="connsiteY0" fmla="*/ 634570 h 634570"/>
                <a:gd name="connsiteX1" fmla="*/ 333955 w 1916566"/>
                <a:gd name="connsiteY1" fmla="*/ 14369 h 634570"/>
                <a:gd name="connsiteX2" fmla="*/ 1914450 w 1916566"/>
                <a:gd name="connsiteY2" fmla="*/ 0 h 634570"/>
                <a:gd name="connsiteX3" fmla="*/ 1916264 w 1916566"/>
                <a:gd name="connsiteY3" fmla="*/ 626619 h 634570"/>
                <a:gd name="connsiteX4" fmla="*/ 0 w 1916566"/>
                <a:gd name="connsiteY4" fmla="*/ 634570 h 63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6566" h="634570">
                  <a:moveTo>
                    <a:pt x="0" y="634570"/>
                  </a:moveTo>
                  <a:lnTo>
                    <a:pt x="333955" y="14369"/>
                  </a:lnTo>
                  <a:lnTo>
                    <a:pt x="1914450" y="0"/>
                  </a:lnTo>
                  <a:cubicBezTo>
                    <a:pt x="1912916" y="208873"/>
                    <a:pt x="1917798" y="417746"/>
                    <a:pt x="1916264" y="626619"/>
                  </a:cubicBezTo>
                  <a:lnTo>
                    <a:pt x="0" y="634570"/>
                  </a:lnTo>
                  <a:close/>
                </a:path>
              </a:pathLst>
            </a:custGeom>
            <a:solidFill>
              <a:srgbClr val="0050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2700" dirty="0"/>
            </a:p>
          </p:txBody>
        </p:sp>
        <p:pic>
          <p:nvPicPr>
            <p:cNvPr id="58" name="Grafik 57">
              <a:extLst>
                <a:ext uri="{FF2B5EF4-FFF2-40B4-BE49-F238E27FC236}">
                  <a16:creationId xmlns:a16="http://schemas.microsoft.com/office/drawing/2014/main" id="{51356E78-25A8-8724-210C-0AA5FA9AC0D9}"/>
                </a:ext>
              </a:extLst>
            </p:cNvPr>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10801211" y="6295999"/>
              <a:ext cx="864629" cy="327376"/>
            </a:xfrm>
            <a:prstGeom prst="rect">
              <a:avLst/>
            </a:prstGeom>
          </p:spPr>
        </p:pic>
      </p:grpSp>
      <p:sp>
        <p:nvSpPr>
          <p:cNvPr id="2" name="Textfeld 1">
            <a:extLst>
              <a:ext uri="{FF2B5EF4-FFF2-40B4-BE49-F238E27FC236}">
                <a16:creationId xmlns:a16="http://schemas.microsoft.com/office/drawing/2014/main" id="{03054284-FB6A-89DA-B433-C28F7895521A}"/>
              </a:ext>
            </a:extLst>
          </p:cNvPr>
          <p:cNvSpPr txBox="1"/>
          <p:nvPr/>
        </p:nvSpPr>
        <p:spPr>
          <a:xfrm>
            <a:off x="9582360" y="977092"/>
            <a:ext cx="10306920" cy="830997"/>
          </a:xfrm>
          <a:prstGeom prst="rect">
            <a:avLst/>
          </a:prstGeom>
          <a:noFill/>
        </p:spPr>
        <p:txBody>
          <a:bodyPr wrap="square" rtlCol="0">
            <a:spAutoFit/>
          </a:bodyPr>
          <a:lstStyle/>
          <a:p>
            <a:r>
              <a:rPr lang="de-DE" sz="4800" b="1" dirty="0" err="1">
                <a:solidFill>
                  <a:schemeClr val="bg1"/>
                </a:solidFill>
                <a:latin typeface="Gotham 1" panose="020B0604020202020204"/>
                <a:ea typeface="Nanum Pen" panose="03040600000000000000" pitchFamily="66" charset="-127"/>
                <a:cs typeface="Gotham 1" panose="020B0604020202020204"/>
              </a:rPr>
              <a:t>Programmingens</a:t>
            </a:r>
            <a:r>
              <a:rPr lang="de-DE" sz="4800" b="1" dirty="0">
                <a:solidFill>
                  <a:srgbClr val="FF0000"/>
                </a:solidFill>
                <a:latin typeface="Gotham 1" panose="020B0604020202020204"/>
                <a:ea typeface="Nanum Pen" panose="03040600000000000000" pitchFamily="66" charset="-127"/>
                <a:cs typeface="Gotham 1" panose="020B0604020202020204"/>
              </a:rPr>
              <a:t> </a:t>
            </a:r>
            <a:r>
              <a:rPr lang="de-DE" sz="4800" b="1" dirty="0" err="1">
                <a:solidFill>
                  <a:srgbClr val="FF0000"/>
                </a:solidFill>
                <a:latin typeface="Gotham 1" panose="020B0604020202020204"/>
                <a:ea typeface="Nanum Pen" panose="03040600000000000000" pitchFamily="66" charset="-127"/>
                <a:cs typeface="Gotham 1" panose="020B0604020202020204"/>
              </a:rPr>
              <a:t>kunst</a:t>
            </a:r>
            <a:endParaRPr lang="de-DE" sz="4800" b="1" dirty="0">
              <a:solidFill>
                <a:srgbClr val="FF0000"/>
              </a:solidFill>
              <a:latin typeface="Gotham 1" panose="020B0604020202020204"/>
              <a:ea typeface="Nanum Pen" panose="03040600000000000000" pitchFamily="66" charset="-127"/>
              <a:cs typeface="Gotham 1" panose="020B0604020202020204"/>
            </a:endParaRPr>
          </a:p>
        </p:txBody>
      </p:sp>
      <p:pic>
        <p:nvPicPr>
          <p:cNvPr id="42" name="Grafik 41" descr="Ein Bild, das Screenshot, Symbol, Grafiken, Schrift enthält.&#10;&#10;Automatisch generierte Beschreibung">
            <a:extLst>
              <a:ext uri="{FF2B5EF4-FFF2-40B4-BE49-F238E27FC236}">
                <a16:creationId xmlns:a16="http://schemas.microsoft.com/office/drawing/2014/main" id="{EE438A6D-5084-FF7C-F584-31F76AC2F41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88224" y="7420211"/>
            <a:ext cx="1242000" cy="1242000"/>
          </a:xfrm>
          <a:prstGeom prst="rect">
            <a:avLst/>
          </a:prstGeom>
          <a:effectLst>
            <a:outerShdw blurRad="76200" dist="12700" dir="2700000" sy="-23000" kx="-800400" algn="bl" rotWithShape="0">
              <a:prstClr val="black">
                <a:alpha val="20000"/>
              </a:prstClr>
            </a:outerShdw>
          </a:effectLst>
        </p:spPr>
      </p:pic>
      <p:pic>
        <p:nvPicPr>
          <p:cNvPr id="6" name="Grafik 5" descr="Ein Bild, das Kreis, Screenshot, Uhr, Zahl enthält.&#10;&#10;Automatisch generierte Beschreibung">
            <a:extLst>
              <a:ext uri="{FF2B5EF4-FFF2-40B4-BE49-F238E27FC236}">
                <a16:creationId xmlns:a16="http://schemas.microsoft.com/office/drawing/2014/main" id="{67991004-A25F-D6CE-8BD4-EFBFCB8955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85944" y="2356431"/>
            <a:ext cx="4129251" cy="4129251"/>
          </a:xfrm>
          <a:prstGeom prst="rect">
            <a:avLst/>
          </a:prstGeom>
          <a:effectLst/>
        </p:spPr>
      </p:pic>
      <p:grpSp>
        <p:nvGrpSpPr>
          <p:cNvPr id="3" name="Group 12">
            <a:extLst>
              <a:ext uri="{FF2B5EF4-FFF2-40B4-BE49-F238E27FC236}">
                <a16:creationId xmlns:a16="http://schemas.microsoft.com/office/drawing/2014/main" id="{AFD6ABCE-95C4-60E5-2F09-441D36290F0C}"/>
              </a:ext>
            </a:extLst>
          </p:cNvPr>
          <p:cNvGrpSpPr/>
          <p:nvPr/>
        </p:nvGrpSpPr>
        <p:grpSpPr>
          <a:xfrm>
            <a:off x="-116571" y="9254172"/>
            <a:ext cx="20067172" cy="1190529"/>
            <a:chOff x="0" y="0"/>
            <a:chExt cx="26756230" cy="1587372"/>
          </a:xfrm>
        </p:grpSpPr>
        <p:grpSp>
          <p:nvGrpSpPr>
            <p:cNvPr id="4" name="Group 13">
              <a:extLst>
                <a:ext uri="{FF2B5EF4-FFF2-40B4-BE49-F238E27FC236}">
                  <a16:creationId xmlns:a16="http://schemas.microsoft.com/office/drawing/2014/main" id="{FD2C100B-677F-EE42-4CA8-4202C439E345}"/>
                </a:ext>
              </a:extLst>
            </p:cNvPr>
            <p:cNvGrpSpPr/>
            <p:nvPr/>
          </p:nvGrpSpPr>
          <p:grpSpPr>
            <a:xfrm>
              <a:off x="0" y="0"/>
              <a:ext cx="26756230" cy="1587372"/>
              <a:chOff x="0" y="0"/>
              <a:chExt cx="5285181" cy="313555"/>
            </a:xfrm>
          </p:grpSpPr>
          <p:sp>
            <p:nvSpPr>
              <p:cNvPr id="7" name="Freeform 14">
                <a:extLst>
                  <a:ext uri="{FF2B5EF4-FFF2-40B4-BE49-F238E27FC236}">
                    <a16:creationId xmlns:a16="http://schemas.microsoft.com/office/drawing/2014/main" id="{8E941227-AAB4-6D15-FDC8-CCE4F20F9E81}"/>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8" name="TextBox 15">
                <a:extLst>
                  <a:ext uri="{FF2B5EF4-FFF2-40B4-BE49-F238E27FC236}">
                    <a16:creationId xmlns:a16="http://schemas.microsoft.com/office/drawing/2014/main" id="{A6E386F3-6916-C1B5-A33E-A510994C5DA5}"/>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5" name="Freeform 16">
              <a:extLst>
                <a:ext uri="{FF2B5EF4-FFF2-40B4-BE49-F238E27FC236}">
                  <a16:creationId xmlns:a16="http://schemas.microsoft.com/office/drawing/2014/main" id="{F470AF8C-A07A-7A3D-1E31-8676CF7AC034}"/>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5"/>
              <a:stretch>
                <a:fillRect t="-74131" b="-74131"/>
              </a:stretch>
            </a:blipFill>
          </p:spPr>
          <p:txBody>
            <a:bodyPr/>
            <a:lstStyle/>
            <a:p>
              <a:endParaRPr lang="en-GB"/>
            </a:p>
          </p:txBody>
        </p:sp>
      </p:grpSp>
      <p:grpSp>
        <p:nvGrpSpPr>
          <p:cNvPr id="9" name="Group 17">
            <a:extLst>
              <a:ext uri="{FF2B5EF4-FFF2-40B4-BE49-F238E27FC236}">
                <a16:creationId xmlns:a16="http://schemas.microsoft.com/office/drawing/2014/main" id="{5696419A-D65C-857E-4167-42F7AAE0BC48}"/>
              </a:ext>
            </a:extLst>
          </p:cNvPr>
          <p:cNvGrpSpPr/>
          <p:nvPr/>
        </p:nvGrpSpPr>
        <p:grpSpPr>
          <a:xfrm>
            <a:off x="17406546" y="9693061"/>
            <a:ext cx="456538" cy="456538"/>
            <a:chOff x="0" y="0"/>
            <a:chExt cx="812800" cy="812800"/>
          </a:xfrm>
        </p:grpSpPr>
        <p:sp>
          <p:nvSpPr>
            <p:cNvPr id="10" name="Freeform 18">
              <a:extLst>
                <a:ext uri="{FF2B5EF4-FFF2-40B4-BE49-F238E27FC236}">
                  <a16:creationId xmlns:a16="http://schemas.microsoft.com/office/drawing/2014/main" id="{00F67E67-2753-F7EA-7BC2-082F473106D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1" name="TextBox 19">
              <a:extLst>
                <a:ext uri="{FF2B5EF4-FFF2-40B4-BE49-F238E27FC236}">
                  <a16:creationId xmlns:a16="http://schemas.microsoft.com/office/drawing/2014/main" id="{0A52FABD-1D69-C976-C42B-3D32771460C1}"/>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2" name="Group 20">
            <a:extLst>
              <a:ext uri="{FF2B5EF4-FFF2-40B4-BE49-F238E27FC236}">
                <a16:creationId xmlns:a16="http://schemas.microsoft.com/office/drawing/2014/main" id="{AF09A3FF-3809-90FE-B75B-2E0AD04FAE9F}"/>
              </a:ext>
            </a:extLst>
          </p:cNvPr>
          <p:cNvGrpSpPr/>
          <p:nvPr/>
        </p:nvGrpSpPr>
        <p:grpSpPr>
          <a:xfrm>
            <a:off x="17112326" y="9464973"/>
            <a:ext cx="603512" cy="603512"/>
            <a:chOff x="0" y="0"/>
            <a:chExt cx="812800" cy="812800"/>
          </a:xfrm>
        </p:grpSpPr>
        <p:sp>
          <p:nvSpPr>
            <p:cNvPr id="13" name="Freeform 21">
              <a:extLst>
                <a:ext uri="{FF2B5EF4-FFF2-40B4-BE49-F238E27FC236}">
                  <a16:creationId xmlns:a16="http://schemas.microsoft.com/office/drawing/2014/main" id="{C2198715-65B0-9621-AE2F-F6D3A59E368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22">
              <a:extLst>
                <a:ext uri="{FF2B5EF4-FFF2-40B4-BE49-F238E27FC236}">
                  <a16:creationId xmlns:a16="http://schemas.microsoft.com/office/drawing/2014/main" id="{74BDC2F2-E0A6-72AB-A623-3FFD1DB137DB}"/>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24</a:t>
              </a:r>
            </a:p>
          </p:txBody>
        </p:sp>
      </p:grpSp>
      <p:grpSp>
        <p:nvGrpSpPr>
          <p:cNvPr id="15" name="Gruppieren 55">
            <a:extLst>
              <a:ext uri="{FF2B5EF4-FFF2-40B4-BE49-F238E27FC236}">
                <a16:creationId xmlns:a16="http://schemas.microsoft.com/office/drawing/2014/main" id="{FB4EFB34-0CA3-241A-F26B-F1DA8BE23D42}"/>
              </a:ext>
            </a:extLst>
          </p:cNvPr>
          <p:cNvGrpSpPr/>
          <p:nvPr/>
        </p:nvGrpSpPr>
        <p:grpSpPr>
          <a:xfrm>
            <a:off x="15060350" y="8241341"/>
            <a:ext cx="2802734" cy="679776"/>
            <a:chOff x="9948262" y="6226745"/>
            <a:chExt cx="1868489" cy="453184"/>
          </a:xfrm>
        </p:grpSpPr>
        <p:sp>
          <p:nvSpPr>
            <p:cNvPr id="16" name="Freihandform: Form 56">
              <a:extLst>
                <a:ext uri="{FF2B5EF4-FFF2-40B4-BE49-F238E27FC236}">
                  <a16:creationId xmlns:a16="http://schemas.microsoft.com/office/drawing/2014/main" id="{610E7820-7D15-EADF-A293-254505D9F332}"/>
                </a:ext>
              </a:extLst>
            </p:cNvPr>
            <p:cNvSpPr/>
            <p:nvPr/>
          </p:nvSpPr>
          <p:spPr>
            <a:xfrm>
              <a:off x="9948262" y="6226745"/>
              <a:ext cx="1868489" cy="453184"/>
            </a:xfrm>
            <a:custGeom>
              <a:avLst/>
              <a:gdLst>
                <a:gd name="connsiteX0" fmla="*/ 0 w 1940118"/>
                <a:gd name="connsiteY0" fmla="*/ 628153 h 628153"/>
                <a:gd name="connsiteX1" fmla="*/ 333955 w 1940118"/>
                <a:gd name="connsiteY1" fmla="*/ 7952 h 628153"/>
                <a:gd name="connsiteX2" fmla="*/ 1940118 w 1940118"/>
                <a:gd name="connsiteY2" fmla="*/ 0 h 628153"/>
                <a:gd name="connsiteX3" fmla="*/ 1916264 w 1940118"/>
                <a:gd name="connsiteY3" fmla="*/ 620202 h 628153"/>
                <a:gd name="connsiteX4" fmla="*/ 0 w 1940118"/>
                <a:gd name="connsiteY4" fmla="*/ 628153 h 628153"/>
                <a:gd name="connsiteX0" fmla="*/ 0 w 1920867"/>
                <a:gd name="connsiteY0" fmla="*/ 634570 h 634570"/>
                <a:gd name="connsiteX1" fmla="*/ 333955 w 1920867"/>
                <a:gd name="connsiteY1" fmla="*/ 14369 h 634570"/>
                <a:gd name="connsiteX2" fmla="*/ 1920867 w 1920867"/>
                <a:gd name="connsiteY2" fmla="*/ 0 h 634570"/>
                <a:gd name="connsiteX3" fmla="*/ 1916264 w 1920867"/>
                <a:gd name="connsiteY3" fmla="*/ 626619 h 634570"/>
                <a:gd name="connsiteX4" fmla="*/ 0 w 1920867"/>
                <a:gd name="connsiteY4" fmla="*/ 634570 h 634570"/>
                <a:gd name="connsiteX0" fmla="*/ 0 w 1916566"/>
                <a:gd name="connsiteY0" fmla="*/ 634570 h 634570"/>
                <a:gd name="connsiteX1" fmla="*/ 333955 w 1916566"/>
                <a:gd name="connsiteY1" fmla="*/ 14369 h 634570"/>
                <a:gd name="connsiteX2" fmla="*/ 1914450 w 1916566"/>
                <a:gd name="connsiteY2" fmla="*/ 0 h 634570"/>
                <a:gd name="connsiteX3" fmla="*/ 1916264 w 1916566"/>
                <a:gd name="connsiteY3" fmla="*/ 626619 h 634570"/>
                <a:gd name="connsiteX4" fmla="*/ 0 w 1916566"/>
                <a:gd name="connsiteY4" fmla="*/ 634570 h 63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6566" h="634570">
                  <a:moveTo>
                    <a:pt x="0" y="634570"/>
                  </a:moveTo>
                  <a:lnTo>
                    <a:pt x="333955" y="14369"/>
                  </a:lnTo>
                  <a:lnTo>
                    <a:pt x="1914450" y="0"/>
                  </a:lnTo>
                  <a:cubicBezTo>
                    <a:pt x="1912916" y="208873"/>
                    <a:pt x="1917798" y="417746"/>
                    <a:pt x="1916264" y="626619"/>
                  </a:cubicBezTo>
                  <a:lnTo>
                    <a:pt x="0" y="634570"/>
                  </a:lnTo>
                  <a:close/>
                </a:path>
              </a:pathLst>
            </a:custGeom>
            <a:solidFill>
              <a:srgbClr val="0050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2700" dirty="0"/>
            </a:p>
          </p:txBody>
        </p:sp>
        <p:pic>
          <p:nvPicPr>
            <p:cNvPr id="17" name="Grafik 57">
              <a:extLst>
                <a:ext uri="{FF2B5EF4-FFF2-40B4-BE49-F238E27FC236}">
                  <a16:creationId xmlns:a16="http://schemas.microsoft.com/office/drawing/2014/main" id="{28964389-3A27-C9CF-BA31-FE747F639665}"/>
                </a:ext>
              </a:extLst>
            </p:cNvPr>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10801211" y="6295999"/>
              <a:ext cx="864629" cy="327376"/>
            </a:xfrm>
            <a:prstGeom prst="rect">
              <a:avLst/>
            </a:prstGeom>
          </p:spPr>
        </p:pic>
      </p:grpSp>
    </p:spTree>
    <p:extLst>
      <p:ext uri="{BB962C8B-B14F-4D97-AF65-F5344CB8AC3E}">
        <p14:creationId xmlns:p14="http://schemas.microsoft.com/office/powerpoint/2010/main" val="24555512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p:cTn id="7" dur="500" fill="hold"/>
                                        <p:tgtEl>
                                          <p:spTgt spid="42"/>
                                        </p:tgtEl>
                                        <p:attrNameLst>
                                          <p:attrName>ppt_w</p:attrName>
                                        </p:attrNameLst>
                                      </p:cBhvr>
                                      <p:tavLst>
                                        <p:tav tm="0">
                                          <p:val>
                                            <p:fltVal val="0"/>
                                          </p:val>
                                        </p:tav>
                                        <p:tav tm="100000">
                                          <p:val>
                                            <p:strVal val="#ppt_w"/>
                                          </p:val>
                                        </p:tav>
                                      </p:tavLst>
                                    </p:anim>
                                    <p:anim calcmode="lin" valueType="num">
                                      <p:cBhvr>
                                        <p:cTn id="8" dur="500" fill="hold"/>
                                        <p:tgtEl>
                                          <p:spTgt spid="42"/>
                                        </p:tgtEl>
                                        <p:attrNameLst>
                                          <p:attrName>ppt_h</p:attrName>
                                        </p:attrNameLst>
                                      </p:cBhvr>
                                      <p:tavLst>
                                        <p:tav tm="0">
                                          <p:val>
                                            <p:fltVal val="0"/>
                                          </p:val>
                                        </p:tav>
                                        <p:tav tm="100000">
                                          <p:val>
                                            <p:strVal val="#ppt_h"/>
                                          </p:val>
                                        </p:tav>
                                      </p:tavLst>
                                    </p:anim>
                                    <p:animEffect transition="in" filter="fade">
                                      <p:cBhvr>
                                        <p:cTn id="9" dur="500"/>
                                        <p:tgtEl>
                                          <p:spTgt spid="4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4"/>
                                        </p:tgtEl>
                                        <p:attrNameLst>
                                          <p:attrName>style.visibility</p:attrName>
                                        </p:attrNameLst>
                                      </p:cBhvr>
                                      <p:to>
                                        <p:strVal val="visible"/>
                                      </p:to>
                                    </p:set>
                                    <p:anim calcmode="lin" valueType="num">
                                      <p:cBhvr>
                                        <p:cTn id="12" dur="500" fill="hold"/>
                                        <p:tgtEl>
                                          <p:spTgt spid="34"/>
                                        </p:tgtEl>
                                        <p:attrNameLst>
                                          <p:attrName>ppt_w</p:attrName>
                                        </p:attrNameLst>
                                      </p:cBhvr>
                                      <p:tavLst>
                                        <p:tav tm="0">
                                          <p:val>
                                            <p:fltVal val="0"/>
                                          </p:val>
                                        </p:tav>
                                        <p:tav tm="100000">
                                          <p:val>
                                            <p:strVal val="#ppt_w"/>
                                          </p:val>
                                        </p:tav>
                                      </p:tavLst>
                                    </p:anim>
                                    <p:anim calcmode="lin" valueType="num">
                                      <p:cBhvr>
                                        <p:cTn id="13" dur="500" fill="hold"/>
                                        <p:tgtEl>
                                          <p:spTgt spid="34"/>
                                        </p:tgtEl>
                                        <p:attrNameLst>
                                          <p:attrName>ppt_h</p:attrName>
                                        </p:attrNameLst>
                                      </p:cBhvr>
                                      <p:tavLst>
                                        <p:tav tm="0">
                                          <p:val>
                                            <p:fltVal val="0"/>
                                          </p:val>
                                        </p:tav>
                                        <p:tav tm="100000">
                                          <p:val>
                                            <p:strVal val="#ppt_h"/>
                                          </p:val>
                                        </p:tav>
                                      </p:tavLst>
                                    </p:anim>
                                    <p:animEffect transition="in" filter="fade">
                                      <p:cBhvr>
                                        <p:cTn id="14" dur="500"/>
                                        <p:tgtEl>
                                          <p:spTgt spid="34"/>
                                        </p:tgtEl>
                                      </p:cBhvr>
                                    </p:animEffect>
                                  </p:childTnLst>
                                </p:cTn>
                              </p:par>
                              <p:par>
                                <p:cTn id="15" presetID="6" presetClass="emph" presetSubtype="0" fill="hold" nodeType="withEffect">
                                  <p:stCondLst>
                                    <p:cond delay="500"/>
                                  </p:stCondLst>
                                  <p:childTnLst>
                                    <p:animScale>
                                      <p:cBhvr>
                                        <p:cTn id="16" dur="2000" fill="hold"/>
                                        <p:tgtEl>
                                          <p:spTgt spid="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BD39B-827B-4C41-D10C-06640B50276E}"/>
            </a:ext>
          </a:extLst>
        </p:cNvPr>
        <p:cNvGrpSpPr/>
        <p:nvPr/>
      </p:nvGrpSpPr>
      <p:grpSpPr>
        <a:xfrm>
          <a:off x="0" y="0"/>
          <a:ext cx="0" cy="0"/>
          <a:chOff x="0" y="0"/>
          <a:chExt cx="0" cy="0"/>
        </a:xfrm>
      </p:grpSpPr>
      <p:grpSp>
        <p:nvGrpSpPr>
          <p:cNvPr id="16" name="Group 12">
            <a:extLst>
              <a:ext uri="{FF2B5EF4-FFF2-40B4-BE49-F238E27FC236}">
                <a16:creationId xmlns:a16="http://schemas.microsoft.com/office/drawing/2014/main" id="{5B5089FE-18E0-43EC-3BD8-C003EE6360C1}"/>
              </a:ext>
            </a:extLst>
          </p:cNvPr>
          <p:cNvGrpSpPr/>
          <p:nvPr/>
        </p:nvGrpSpPr>
        <p:grpSpPr>
          <a:xfrm>
            <a:off x="-116571" y="9254172"/>
            <a:ext cx="20067172" cy="1190529"/>
            <a:chOff x="0" y="0"/>
            <a:chExt cx="26756230" cy="1587372"/>
          </a:xfrm>
        </p:grpSpPr>
        <p:grpSp>
          <p:nvGrpSpPr>
            <p:cNvPr id="17" name="Group 13">
              <a:extLst>
                <a:ext uri="{FF2B5EF4-FFF2-40B4-BE49-F238E27FC236}">
                  <a16:creationId xmlns:a16="http://schemas.microsoft.com/office/drawing/2014/main" id="{A27D1727-1A9C-D908-1614-452487451C70}"/>
                </a:ext>
              </a:extLst>
            </p:cNvPr>
            <p:cNvGrpSpPr/>
            <p:nvPr/>
          </p:nvGrpSpPr>
          <p:grpSpPr>
            <a:xfrm>
              <a:off x="0" y="0"/>
              <a:ext cx="26756230" cy="1587372"/>
              <a:chOff x="0" y="0"/>
              <a:chExt cx="5285181" cy="313555"/>
            </a:xfrm>
          </p:grpSpPr>
          <p:sp>
            <p:nvSpPr>
              <p:cNvPr id="19" name="Freeform 14">
                <a:extLst>
                  <a:ext uri="{FF2B5EF4-FFF2-40B4-BE49-F238E27FC236}">
                    <a16:creationId xmlns:a16="http://schemas.microsoft.com/office/drawing/2014/main" id="{656BFB4F-5F24-D948-8806-920F521A99AF}"/>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0" name="TextBox 15">
                <a:extLst>
                  <a:ext uri="{FF2B5EF4-FFF2-40B4-BE49-F238E27FC236}">
                    <a16:creationId xmlns:a16="http://schemas.microsoft.com/office/drawing/2014/main" id="{0E2C916E-05F4-4039-F1F6-F8CE75E831C2}"/>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8" name="Freeform 16">
              <a:extLst>
                <a:ext uri="{FF2B5EF4-FFF2-40B4-BE49-F238E27FC236}">
                  <a16:creationId xmlns:a16="http://schemas.microsoft.com/office/drawing/2014/main" id="{35232F12-BD72-66DD-C3DB-990215DF75FD}"/>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2"/>
              <a:stretch>
                <a:fillRect t="-74131" b="-74131"/>
              </a:stretch>
            </a:blipFill>
          </p:spPr>
          <p:txBody>
            <a:bodyPr/>
            <a:lstStyle/>
            <a:p>
              <a:endParaRPr lang="en-GB"/>
            </a:p>
          </p:txBody>
        </p:sp>
      </p:grpSp>
      <p:grpSp>
        <p:nvGrpSpPr>
          <p:cNvPr id="56" name="Gruppieren 55">
            <a:extLst>
              <a:ext uri="{FF2B5EF4-FFF2-40B4-BE49-F238E27FC236}">
                <a16:creationId xmlns:a16="http://schemas.microsoft.com/office/drawing/2014/main" id="{EC089F6F-914E-5D76-6E5F-BEDD9E70201C}"/>
              </a:ext>
            </a:extLst>
          </p:cNvPr>
          <p:cNvGrpSpPr/>
          <p:nvPr/>
        </p:nvGrpSpPr>
        <p:grpSpPr>
          <a:xfrm>
            <a:off x="15060350" y="8241341"/>
            <a:ext cx="2802734" cy="679776"/>
            <a:chOff x="9948262" y="6226745"/>
            <a:chExt cx="1868489" cy="453184"/>
          </a:xfrm>
        </p:grpSpPr>
        <p:sp>
          <p:nvSpPr>
            <p:cNvPr id="57" name="Freihandform: Form 56">
              <a:extLst>
                <a:ext uri="{FF2B5EF4-FFF2-40B4-BE49-F238E27FC236}">
                  <a16:creationId xmlns:a16="http://schemas.microsoft.com/office/drawing/2014/main" id="{B5DCCB97-FD7C-7151-FC7D-FA2CFEF77CFB}"/>
                </a:ext>
              </a:extLst>
            </p:cNvPr>
            <p:cNvSpPr/>
            <p:nvPr/>
          </p:nvSpPr>
          <p:spPr>
            <a:xfrm>
              <a:off x="9948262" y="6226745"/>
              <a:ext cx="1868489" cy="453184"/>
            </a:xfrm>
            <a:custGeom>
              <a:avLst/>
              <a:gdLst>
                <a:gd name="connsiteX0" fmla="*/ 0 w 1940118"/>
                <a:gd name="connsiteY0" fmla="*/ 628153 h 628153"/>
                <a:gd name="connsiteX1" fmla="*/ 333955 w 1940118"/>
                <a:gd name="connsiteY1" fmla="*/ 7952 h 628153"/>
                <a:gd name="connsiteX2" fmla="*/ 1940118 w 1940118"/>
                <a:gd name="connsiteY2" fmla="*/ 0 h 628153"/>
                <a:gd name="connsiteX3" fmla="*/ 1916264 w 1940118"/>
                <a:gd name="connsiteY3" fmla="*/ 620202 h 628153"/>
                <a:gd name="connsiteX4" fmla="*/ 0 w 1940118"/>
                <a:gd name="connsiteY4" fmla="*/ 628153 h 628153"/>
                <a:gd name="connsiteX0" fmla="*/ 0 w 1920867"/>
                <a:gd name="connsiteY0" fmla="*/ 634570 h 634570"/>
                <a:gd name="connsiteX1" fmla="*/ 333955 w 1920867"/>
                <a:gd name="connsiteY1" fmla="*/ 14369 h 634570"/>
                <a:gd name="connsiteX2" fmla="*/ 1920867 w 1920867"/>
                <a:gd name="connsiteY2" fmla="*/ 0 h 634570"/>
                <a:gd name="connsiteX3" fmla="*/ 1916264 w 1920867"/>
                <a:gd name="connsiteY3" fmla="*/ 626619 h 634570"/>
                <a:gd name="connsiteX4" fmla="*/ 0 w 1920867"/>
                <a:gd name="connsiteY4" fmla="*/ 634570 h 634570"/>
                <a:gd name="connsiteX0" fmla="*/ 0 w 1916566"/>
                <a:gd name="connsiteY0" fmla="*/ 634570 h 634570"/>
                <a:gd name="connsiteX1" fmla="*/ 333955 w 1916566"/>
                <a:gd name="connsiteY1" fmla="*/ 14369 h 634570"/>
                <a:gd name="connsiteX2" fmla="*/ 1914450 w 1916566"/>
                <a:gd name="connsiteY2" fmla="*/ 0 h 634570"/>
                <a:gd name="connsiteX3" fmla="*/ 1916264 w 1916566"/>
                <a:gd name="connsiteY3" fmla="*/ 626619 h 634570"/>
                <a:gd name="connsiteX4" fmla="*/ 0 w 1916566"/>
                <a:gd name="connsiteY4" fmla="*/ 634570 h 63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6566" h="634570">
                  <a:moveTo>
                    <a:pt x="0" y="634570"/>
                  </a:moveTo>
                  <a:lnTo>
                    <a:pt x="333955" y="14369"/>
                  </a:lnTo>
                  <a:lnTo>
                    <a:pt x="1914450" y="0"/>
                  </a:lnTo>
                  <a:cubicBezTo>
                    <a:pt x="1912916" y="208873"/>
                    <a:pt x="1917798" y="417746"/>
                    <a:pt x="1916264" y="626619"/>
                  </a:cubicBezTo>
                  <a:lnTo>
                    <a:pt x="0" y="634570"/>
                  </a:lnTo>
                  <a:close/>
                </a:path>
              </a:pathLst>
            </a:custGeom>
            <a:solidFill>
              <a:srgbClr val="0050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2700" dirty="0"/>
            </a:p>
          </p:txBody>
        </p:sp>
        <p:pic>
          <p:nvPicPr>
            <p:cNvPr id="58" name="Grafik 57">
              <a:extLst>
                <a:ext uri="{FF2B5EF4-FFF2-40B4-BE49-F238E27FC236}">
                  <a16:creationId xmlns:a16="http://schemas.microsoft.com/office/drawing/2014/main" id="{134E712E-889D-D0E1-0EC3-ABBEBCF96CCE}"/>
                </a:ext>
              </a:extLst>
            </p:cNvPr>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10801211" y="6295999"/>
              <a:ext cx="864629" cy="327376"/>
            </a:xfrm>
            <a:prstGeom prst="rect">
              <a:avLst/>
            </a:prstGeom>
          </p:spPr>
        </p:pic>
      </p:grpSp>
      <p:pic>
        <p:nvPicPr>
          <p:cNvPr id="6" name="Grafik 5" descr="Ein Bild, das Kreis, Screenshot, Uhr, Zahl enthält.&#10;&#10;Automatisch generierte Beschreibung">
            <a:extLst>
              <a:ext uri="{FF2B5EF4-FFF2-40B4-BE49-F238E27FC236}">
                <a16:creationId xmlns:a16="http://schemas.microsoft.com/office/drawing/2014/main" id="{61217234-3CE4-ADFC-7224-49BB669827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517" y="1397532"/>
            <a:ext cx="4129251" cy="4129251"/>
          </a:xfrm>
          <a:prstGeom prst="rect">
            <a:avLst/>
          </a:prstGeom>
          <a:effectLst/>
        </p:spPr>
      </p:pic>
      <p:pic>
        <p:nvPicPr>
          <p:cNvPr id="3" name="Grafik 2" descr="Ein Bild, das Text, Schrift, Poster, Grafiken enthält.&#10;&#10;Automatisch generierte Beschreibung">
            <a:extLst>
              <a:ext uri="{FF2B5EF4-FFF2-40B4-BE49-F238E27FC236}">
                <a16:creationId xmlns:a16="http://schemas.microsoft.com/office/drawing/2014/main" id="{8A9901B0-6F61-C42D-785A-DC78C1D0C52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1215912" y="-1291206"/>
            <a:ext cx="2048261" cy="9742952"/>
          </a:xfrm>
          <a:prstGeom prst="rect">
            <a:avLst/>
          </a:prstGeom>
        </p:spPr>
      </p:pic>
      <p:sp>
        <p:nvSpPr>
          <p:cNvPr id="4" name="Textfeld 3">
            <a:extLst>
              <a:ext uri="{FF2B5EF4-FFF2-40B4-BE49-F238E27FC236}">
                <a16:creationId xmlns:a16="http://schemas.microsoft.com/office/drawing/2014/main" id="{69EA4C3A-313F-8235-3D18-9E8049899608}"/>
              </a:ext>
            </a:extLst>
          </p:cNvPr>
          <p:cNvSpPr txBox="1"/>
          <p:nvPr/>
        </p:nvSpPr>
        <p:spPr>
          <a:xfrm>
            <a:off x="4951643" y="6192704"/>
            <a:ext cx="12377060" cy="1104277"/>
          </a:xfrm>
          <a:prstGeom prst="rect">
            <a:avLst/>
          </a:prstGeom>
          <a:noFill/>
        </p:spPr>
        <p:txBody>
          <a:bodyPr wrap="square" rtlCol="0">
            <a:spAutoFit/>
          </a:bodyPr>
          <a:lstStyle/>
          <a:p>
            <a:pPr>
              <a:lnSpc>
                <a:spcPct val="107000"/>
              </a:lnSpc>
              <a:spcAft>
                <a:spcPts val="1200"/>
              </a:spcAft>
            </a:pPr>
            <a:r>
              <a:rPr lang="de-DE" sz="2100" dirty="0">
                <a:solidFill>
                  <a:schemeClr val="bg1"/>
                </a:solidFill>
                <a:latin typeface="Gotham 1" panose="020B0604020202020204"/>
                <a:ea typeface="Calibri" panose="020F0502020204030204" pitchFamily="34" charset="0"/>
                <a:cs typeface="Gotham 1" panose="020B0604020202020204"/>
              </a:rPr>
              <a:t>En </a:t>
            </a:r>
            <a:r>
              <a:rPr lang="de-DE" sz="2100" dirty="0" err="1">
                <a:solidFill>
                  <a:schemeClr val="bg1"/>
                </a:solidFill>
                <a:latin typeface="Gotham 1" panose="020B0604020202020204"/>
                <a:ea typeface="Calibri" panose="020F0502020204030204" pitchFamily="34" charset="0"/>
                <a:cs typeface="Gotham 1" panose="020B0604020202020204"/>
              </a:rPr>
              <a:t>konsekvent</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af</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evolutionen</a:t>
            </a:r>
            <a:r>
              <a:rPr lang="de-DE" sz="2100" dirty="0">
                <a:solidFill>
                  <a:schemeClr val="bg1"/>
                </a:solidFill>
                <a:latin typeface="Gotham 1" panose="020B0604020202020204"/>
                <a:ea typeface="Calibri" panose="020F0502020204030204" pitchFamily="34" charset="0"/>
                <a:cs typeface="Gotham 1" panose="020B0604020202020204"/>
              </a:rPr>
              <a:t> PC-</a:t>
            </a:r>
            <a:r>
              <a:rPr lang="de-DE" sz="2100" dirty="0" err="1">
                <a:solidFill>
                  <a:schemeClr val="bg1"/>
                </a:solidFill>
                <a:latin typeface="Gotham 1" panose="020B0604020202020204"/>
                <a:ea typeface="Calibri" panose="020F0502020204030204" pitchFamily="34" charset="0"/>
                <a:cs typeface="Gotham 1" panose="020B0604020202020204"/>
              </a:rPr>
              <a:t>baseret</a:t>
            </a:r>
            <a:r>
              <a:rPr lang="de-DE" sz="2100" dirty="0">
                <a:solidFill>
                  <a:schemeClr val="bg1"/>
                </a:solidFill>
                <a:latin typeface="Gotham 1" panose="020B0604020202020204"/>
                <a:ea typeface="Calibri" panose="020F0502020204030204" pitchFamily="34" charset="0"/>
                <a:cs typeface="Gotham 1" panose="020B0604020202020204"/>
              </a:rPr>
              <a:t> EDM-Software. </a:t>
            </a:r>
            <a:r>
              <a:rPr lang="de-DE" sz="2100" b="1" dirty="0">
                <a:solidFill>
                  <a:schemeClr val="bg1"/>
                </a:solidFill>
                <a:latin typeface="Gotham 1" panose="020B0604020202020204"/>
                <a:ea typeface="Calibri" panose="020F0502020204030204" pitchFamily="34" charset="0"/>
                <a:cs typeface="Gotham 1" panose="020B0604020202020204"/>
              </a:rPr>
              <a:t>Et-</a:t>
            </a:r>
            <a:r>
              <a:rPr lang="de-DE" sz="2100" b="1" dirty="0" err="1">
                <a:solidFill>
                  <a:schemeClr val="bg1"/>
                </a:solidFill>
                <a:latin typeface="Gotham 1" panose="020B0604020202020204"/>
                <a:ea typeface="Calibri" panose="020F0502020204030204" pitchFamily="34" charset="0"/>
                <a:cs typeface="Gotham 1" panose="020B0604020202020204"/>
              </a:rPr>
              <a:t>klik</a:t>
            </a:r>
            <a:r>
              <a:rPr lang="de-DE" sz="2100" dirty="0">
                <a:solidFill>
                  <a:schemeClr val="bg1"/>
                </a:solidFill>
                <a:latin typeface="Gotham 1" panose="020B0604020202020204"/>
                <a:ea typeface="Calibri" panose="020F0502020204030204" pitchFamily="34" charset="0"/>
                <a:cs typeface="Gotham 1" panose="020B0604020202020204"/>
              </a:rPr>
              <a:t>-CAD/CAM </a:t>
            </a:r>
            <a:r>
              <a:rPr lang="de-DE" sz="2100" dirty="0" err="1">
                <a:solidFill>
                  <a:schemeClr val="bg1"/>
                </a:solidFill>
                <a:latin typeface="Gotham 1" panose="020B0604020202020204"/>
                <a:ea typeface="Calibri" panose="020F0502020204030204" pitchFamily="34" charset="0"/>
                <a:cs typeface="Gotham 1" panose="020B0604020202020204"/>
              </a:rPr>
              <a:t>løsning</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til</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generering</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af</a:t>
            </a:r>
            <a:r>
              <a:rPr lang="de-DE" sz="2100" dirty="0">
                <a:solidFill>
                  <a:schemeClr val="bg1"/>
                </a:solidFill>
                <a:latin typeface="Gotham 1" panose="020B0604020202020204"/>
                <a:ea typeface="Calibri" panose="020F0502020204030204" pitchFamily="34" charset="0"/>
                <a:cs typeface="Gotham 1" panose="020B0604020202020204"/>
              </a:rPr>
              <a:t> NC-</a:t>
            </a:r>
            <a:r>
              <a:rPr lang="de-DE" sz="2100" dirty="0" err="1">
                <a:solidFill>
                  <a:schemeClr val="bg1"/>
                </a:solidFill>
                <a:latin typeface="Gotham 1" panose="020B0604020202020204"/>
                <a:ea typeface="Calibri" panose="020F0502020204030204" pitchFamily="34" charset="0"/>
                <a:cs typeface="Gotham 1" panose="020B0604020202020204"/>
              </a:rPr>
              <a:t>programmet</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på</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få</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sekunder</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Programmeringssystemet</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til</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det</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daglige</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behov</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guider</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dig</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trin</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for</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trin</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b="1" dirty="0" err="1">
                <a:solidFill>
                  <a:schemeClr val="bg1"/>
                </a:solidFill>
                <a:latin typeface="Gotham 1" panose="020B0604020202020204"/>
                <a:ea typeface="Calibri" panose="020F0502020204030204" pitchFamily="34" charset="0"/>
                <a:cs typeface="Gotham 1" panose="020B0604020202020204"/>
              </a:rPr>
              <a:t>med</a:t>
            </a:r>
            <a:r>
              <a:rPr lang="de-DE" sz="2100" b="1" dirty="0">
                <a:solidFill>
                  <a:schemeClr val="bg1"/>
                </a:solidFill>
                <a:latin typeface="Gotham 1" panose="020B0604020202020204"/>
                <a:ea typeface="Calibri" panose="020F0502020204030204" pitchFamily="34" charset="0"/>
                <a:cs typeface="Gotham 1" panose="020B0604020202020204"/>
              </a:rPr>
              <a:t> </a:t>
            </a:r>
            <a:r>
              <a:rPr lang="de-DE" sz="2100" b="1" dirty="0" err="1">
                <a:solidFill>
                  <a:schemeClr val="bg1"/>
                </a:solidFill>
                <a:latin typeface="Gotham 1" panose="020B0604020202020204"/>
                <a:ea typeface="Calibri" panose="020F0502020204030204" pitchFamily="34" charset="0"/>
                <a:cs typeface="Gotham 1" panose="020B0604020202020204"/>
              </a:rPr>
              <a:t>uret</a:t>
            </a:r>
            <a:r>
              <a:rPr lang="de-DE" sz="2100" b="1"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eller</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blot</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med</a:t>
            </a:r>
            <a:r>
              <a:rPr lang="de-DE" sz="2100" dirty="0">
                <a:solidFill>
                  <a:schemeClr val="bg1"/>
                </a:solidFill>
                <a:latin typeface="Gotham 1" panose="020B0604020202020204"/>
                <a:ea typeface="Calibri" panose="020F0502020204030204" pitchFamily="34" charset="0"/>
                <a:cs typeface="Gotham 1" panose="020B0604020202020204"/>
              </a:rPr>
              <a:t> et </a:t>
            </a:r>
            <a:r>
              <a:rPr lang="de-DE" sz="2100" dirty="0" err="1">
                <a:solidFill>
                  <a:schemeClr val="bg1"/>
                </a:solidFill>
                <a:latin typeface="Gotham 1" panose="020B0604020202020204"/>
                <a:ea typeface="Calibri" panose="020F0502020204030204" pitchFamily="34" charset="0"/>
                <a:cs typeface="Gotham 1" panose="020B0604020202020204"/>
              </a:rPr>
              <a:t>enkelt</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klik</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til</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dit</a:t>
            </a:r>
            <a:r>
              <a:rPr lang="de-DE" sz="2100" dirty="0">
                <a:solidFill>
                  <a:schemeClr val="bg1"/>
                </a:solidFill>
                <a:latin typeface="Gotham 1" panose="020B0604020202020204"/>
                <a:ea typeface="Calibri" panose="020F0502020204030204" pitchFamily="34" charset="0"/>
                <a:cs typeface="Gotham 1" panose="020B0604020202020204"/>
              </a:rPr>
              <a:t> </a:t>
            </a:r>
            <a:r>
              <a:rPr lang="de-DE" sz="2100" dirty="0" err="1">
                <a:solidFill>
                  <a:schemeClr val="bg1"/>
                </a:solidFill>
                <a:latin typeface="Gotham 1" panose="020B0604020202020204"/>
                <a:ea typeface="Calibri" panose="020F0502020204030204" pitchFamily="34" charset="0"/>
                <a:cs typeface="Gotham 1" panose="020B0604020202020204"/>
              </a:rPr>
              <a:t>mål</a:t>
            </a:r>
            <a:r>
              <a:rPr lang="de-DE" sz="2100" dirty="0">
                <a:solidFill>
                  <a:schemeClr val="bg1"/>
                </a:solidFill>
                <a:latin typeface="Gotham 1" panose="020B0604020202020204"/>
                <a:ea typeface="Calibri" panose="020F0502020204030204" pitchFamily="34" charset="0"/>
                <a:cs typeface="Gotham 1" panose="020B0604020202020204"/>
              </a:rPr>
              <a:t>. </a:t>
            </a:r>
          </a:p>
        </p:txBody>
      </p:sp>
      <p:grpSp>
        <p:nvGrpSpPr>
          <p:cNvPr id="10" name="Group 17">
            <a:extLst>
              <a:ext uri="{FF2B5EF4-FFF2-40B4-BE49-F238E27FC236}">
                <a16:creationId xmlns:a16="http://schemas.microsoft.com/office/drawing/2014/main" id="{27A1C44C-D431-A242-DD10-A663E524450D}"/>
              </a:ext>
            </a:extLst>
          </p:cNvPr>
          <p:cNvGrpSpPr/>
          <p:nvPr/>
        </p:nvGrpSpPr>
        <p:grpSpPr>
          <a:xfrm>
            <a:off x="17406546" y="9693061"/>
            <a:ext cx="456538" cy="456538"/>
            <a:chOff x="0" y="0"/>
            <a:chExt cx="812800" cy="812800"/>
          </a:xfrm>
        </p:grpSpPr>
        <p:sp>
          <p:nvSpPr>
            <p:cNvPr id="11" name="Freeform 18">
              <a:extLst>
                <a:ext uri="{FF2B5EF4-FFF2-40B4-BE49-F238E27FC236}">
                  <a16:creationId xmlns:a16="http://schemas.microsoft.com/office/drawing/2014/main" id="{5E0495B7-D489-D98B-BF77-8BA60D6B868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2" name="TextBox 19">
              <a:extLst>
                <a:ext uri="{FF2B5EF4-FFF2-40B4-BE49-F238E27FC236}">
                  <a16:creationId xmlns:a16="http://schemas.microsoft.com/office/drawing/2014/main" id="{2042EE66-2DA2-8A82-690B-6A0A9988514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3" name="Group 20">
            <a:extLst>
              <a:ext uri="{FF2B5EF4-FFF2-40B4-BE49-F238E27FC236}">
                <a16:creationId xmlns:a16="http://schemas.microsoft.com/office/drawing/2014/main" id="{D5E858AE-021A-0803-5E9B-CCB0346738A4}"/>
              </a:ext>
            </a:extLst>
          </p:cNvPr>
          <p:cNvGrpSpPr/>
          <p:nvPr/>
        </p:nvGrpSpPr>
        <p:grpSpPr>
          <a:xfrm>
            <a:off x="17112326" y="9464973"/>
            <a:ext cx="603512" cy="603512"/>
            <a:chOff x="0" y="0"/>
            <a:chExt cx="812800" cy="812800"/>
          </a:xfrm>
        </p:grpSpPr>
        <p:sp>
          <p:nvSpPr>
            <p:cNvPr id="14" name="Freeform 21">
              <a:extLst>
                <a:ext uri="{FF2B5EF4-FFF2-40B4-BE49-F238E27FC236}">
                  <a16:creationId xmlns:a16="http://schemas.microsoft.com/office/drawing/2014/main" id="{0B29B25C-4071-4192-E792-6920E30AEB8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5" name="TextBox 22">
              <a:extLst>
                <a:ext uri="{FF2B5EF4-FFF2-40B4-BE49-F238E27FC236}">
                  <a16:creationId xmlns:a16="http://schemas.microsoft.com/office/drawing/2014/main" id="{F2ECDF04-64B2-51E0-6A75-C4CEECF877A4}"/>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25</a:t>
              </a:r>
            </a:p>
          </p:txBody>
        </p:sp>
      </p:grpSp>
    </p:spTree>
    <p:extLst>
      <p:ext uri="{BB962C8B-B14F-4D97-AF65-F5344CB8AC3E}">
        <p14:creationId xmlns:p14="http://schemas.microsoft.com/office/powerpoint/2010/main" val="17092560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750" fill="hold"/>
                                        <p:tgtEl>
                                          <p:spTgt spid="3"/>
                                        </p:tgtEl>
                                        <p:attrNameLst>
                                          <p:attrName>ppt_w</p:attrName>
                                        </p:attrNameLst>
                                      </p:cBhvr>
                                      <p:tavLst>
                                        <p:tav tm="0">
                                          <p:val>
                                            <p:fltVal val="0"/>
                                          </p:val>
                                        </p:tav>
                                        <p:tav tm="100000">
                                          <p:val>
                                            <p:strVal val="#ppt_w"/>
                                          </p:val>
                                        </p:tav>
                                      </p:tavLst>
                                    </p:anim>
                                    <p:anim calcmode="lin" valueType="num">
                                      <p:cBhvr>
                                        <p:cTn id="8" dur="750" fill="hold"/>
                                        <p:tgtEl>
                                          <p:spTgt spid="3"/>
                                        </p:tgtEl>
                                        <p:attrNameLst>
                                          <p:attrName>ppt_h</p:attrName>
                                        </p:attrNameLst>
                                      </p:cBhvr>
                                      <p:tavLst>
                                        <p:tav tm="0">
                                          <p:val>
                                            <p:fltVal val="0"/>
                                          </p:val>
                                        </p:tav>
                                        <p:tav tm="100000">
                                          <p:val>
                                            <p:strVal val="#ppt_h"/>
                                          </p:val>
                                        </p:tav>
                                      </p:tavLst>
                                    </p:anim>
                                    <p:animEffect transition="in" filter="fade">
                                      <p:cBhvr>
                                        <p:cTn id="9" dur="750"/>
                                        <p:tgtEl>
                                          <p:spTgt spid="3"/>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descr="Ein Bild, das Text, Screenshot, Software, Multimedia-Software enthält.&#10;&#10;Automatisch generierte Beschreibung">
            <a:extLst>
              <a:ext uri="{FF2B5EF4-FFF2-40B4-BE49-F238E27FC236}">
                <a16:creationId xmlns:a16="http://schemas.microsoft.com/office/drawing/2014/main" id="{47D1C6F0-E5AE-497A-878A-39BD296F65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5" name="Textfeld 4">
            <a:extLst>
              <a:ext uri="{FF2B5EF4-FFF2-40B4-BE49-F238E27FC236}">
                <a16:creationId xmlns:a16="http://schemas.microsoft.com/office/drawing/2014/main" id="{6D89E1A8-B4C0-EBCC-10B7-E75C8CC3E348}"/>
              </a:ext>
            </a:extLst>
          </p:cNvPr>
          <p:cNvSpPr txBox="1"/>
          <p:nvPr/>
        </p:nvSpPr>
        <p:spPr>
          <a:xfrm>
            <a:off x="5875021" y="1882141"/>
            <a:ext cx="7766678" cy="507831"/>
          </a:xfrm>
          <a:prstGeom prst="rect">
            <a:avLst/>
          </a:prstGeom>
          <a:noFill/>
        </p:spPr>
        <p:txBody>
          <a:bodyPr wrap="none" rtlCol="0">
            <a:spAutoFit/>
          </a:bodyPr>
          <a:lstStyle/>
          <a:p>
            <a:r>
              <a:rPr lang="en-GB" sz="2700" kern="100" dirty="0" err="1">
                <a:solidFill>
                  <a:schemeClr val="bg1"/>
                </a:solidFill>
                <a:latin typeface="Gotham 1" panose="020B0604020202020204"/>
                <a:ea typeface="Calibri" panose="020F0502020204030204" pitchFamily="34" charset="0"/>
                <a:cs typeface="Gotham 1" panose="020B0604020202020204"/>
              </a:rPr>
              <a:t>Procesgeneratoren</a:t>
            </a:r>
            <a:r>
              <a:rPr lang="en-GB" sz="2700" kern="100" dirty="0">
                <a:solidFill>
                  <a:schemeClr val="bg1"/>
                </a:solidFill>
                <a:latin typeface="Gotham 1" panose="020B0604020202020204"/>
                <a:ea typeface="Calibri" panose="020F0502020204030204" pitchFamily="34" charset="0"/>
                <a:cs typeface="Gotham 1" panose="020B0604020202020204"/>
              </a:rPr>
              <a:t>, det centrale element </a:t>
            </a:r>
            <a:r>
              <a:rPr lang="en-GB" sz="2700" kern="100" dirty="0" err="1">
                <a:solidFill>
                  <a:schemeClr val="bg1"/>
                </a:solidFill>
                <a:latin typeface="Gotham 1" panose="020B0604020202020204"/>
                <a:ea typeface="Calibri" panose="020F0502020204030204" pitchFamily="34" charset="0"/>
                <a:cs typeface="Gotham 1" panose="020B0604020202020204"/>
              </a:rPr>
              <a:t>i</a:t>
            </a:r>
            <a:r>
              <a:rPr lang="en-GB" sz="2700" kern="100" dirty="0">
                <a:solidFill>
                  <a:schemeClr val="bg1"/>
                </a:solidFill>
                <a:latin typeface="Gotham 1" panose="020B0604020202020204"/>
                <a:ea typeface="Calibri" panose="020F0502020204030204" pitchFamily="34" charset="0"/>
                <a:cs typeface="Gotham 1" panose="020B0604020202020204"/>
              </a:rPr>
              <a:t> </a:t>
            </a:r>
            <a:r>
              <a:rPr lang="en-GB" sz="2700" kern="100" dirty="0" err="1">
                <a:solidFill>
                  <a:schemeClr val="bg1"/>
                </a:solidFill>
                <a:latin typeface="Gotham 1" panose="020B0604020202020204"/>
                <a:ea typeface="Calibri" panose="020F0502020204030204" pitchFamily="34" charset="0"/>
                <a:cs typeface="Gotham 1" panose="020B0604020202020204"/>
              </a:rPr>
              <a:t>XpressCAM</a:t>
            </a:r>
            <a:endParaRPr lang="de-DE" sz="2700" dirty="0">
              <a:solidFill>
                <a:schemeClr val="bg1"/>
              </a:solidFill>
              <a:latin typeface="Gotham 1" panose="020B0604020202020204"/>
              <a:cs typeface="Gotham 1" panose="020B0604020202020204"/>
            </a:endParaRPr>
          </a:p>
        </p:txBody>
      </p:sp>
      <p:sp>
        <p:nvSpPr>
          <p:cNvPr id="2" name="Rechteck 1">
            <a:extLst>
              <a:ext uri="{FF2B5EF4-FFF2-40B4-BE49-F238E27FC236}">
                <a16:creationId xmlns:a16="http://schemas.microsoft.com/office/drawing/2014/main" id="{5F785C37-2D01-45AC-9E77-7E527417FF58}"/>
              </a:ext>
            </a:extLst>
          </p:cNvPr>
          <p:cNvSpPr/>
          <p:nvPr/>
        </p:nvSpPr>
        <p:spPr>
          <a:xfrm>
            <a:off x="18373" y="24493"/>
            <a:ext cx="465365" cy="1224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sz="2700" dirty="0"/>
          </a:p>
        </p:txBody>
      </p:sp>
    </p:spTree>
    <p:extLst>
      <p:ext uri="{BB962C8B-B14F-4D97-AF65-F5344CB8AC3E}">
        <p14:creationId xmlns:p14="http://schemas.microsoft.com/office/powerpoint/2010/main" val="2687731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descr="Ein Bild, das Text, Screenshot, Multimedia-Software, Software enthält.&#10;&#10;Automatisch generierte Beschreibung">
            <a:extLst>
              <a:ext uri="{FF2B5EF4-FFF2-40B4-BE49-F238E27FC236}">
                <a16:creationId xmlns:a16="http://schemas.microsoft.com/office/drawing/2014/main" id="{D5A5FD66-9904-7BF2-9D15-6E991CF4ED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4" name="Textfeld 3">
            <a:extLst>
              <a:ext uri="{FF2B5EF4-FFF2-40B4-BE49-F238E27FC236}">
                <a16:creationId xmlns:a16="http://schemas.microsoft.com/office/drawing/2014/main" id="{F27CA409-D579-1AAD-578D-AE45A54B6C5F}"/>
              </a:ext>
            </a:extLst>
          </p:cNvPr>
          <p:cNvSpPr txBox="1"/>
          <p:nvPr/>
        </p:nvSpPr>
        <p:spPr>
          <a:xfrm>
            <a:off x="5857400" y="1888333"/>
            <a:ext cx="9348970" cy="507831"/>
          </a:xfrm>
          <a:prstGeom prst="rect">
            <a:avLst/>
          </a:prstGeom>
          <a:noFill/>
        </p:spPr>
        <p:txBody>
          <a:bodyPr wrap="none" rtlCol="0">
            <a:spAutoFit/>
          </a:bodyPr>
          <a:lstStyle/>
          <a:p>
            <a:r>
              <a:rPr lang="en-GB" sz="2700" kern="100" dirty="0">
                <a:solidFill>
                  <a:schemeClr val="bg1"/>
                </a:solidFill>
                <a:latin typeface="Gotham 1" panose="020B0604020202020204"/>
                <a:ea typeface="Calibri" panose="020F0502020204030204" pitchFamily="34" charset="0"/>
                <a:cs typeface="Gotham 1" panose="020B0604020202020204"/>
              </a:rPr>
              <a:t>Den guider </a:t>
            </a:r>
            <a:r>
              <a:rPr lang="en-GB" sz="2700" kern="100" dirty="0" err="1">
                <a:solidFill>
                  <a:schemeClr val="bg1"/>
                </a:solidFill>
                <a:latin typeface="Gotham 1" panose="020B0604020202020204"/>
                <a:ea typeface="Calibri" panose="020F0502020204030204" pitchFamily="34" charset="0"/>
                <a:cs typeface="Gotham 1" panose="020B0604020202020204"/>
              </a:rPr>
              <a:t>brugeren</a:t>
            </a:r>
            <a:r>
              <a:rPr lang="en-GB" sz="2700" kern="100" dirty="0">
                <a:solidFill>
                  <a:schemeClr val="bg1"/>
                </a:solidFill>
                <a:latin typeface="Gotham 1" panose="020B0604020202020204"/>
                <a:ea typeface="Calibri" panose="020F0502020204030204" pitchFamily="34" charset="0"/>
                <a:cs typeface="Gotham 1" panose="020B0604020202020204"/>
              </a:rPr>
              <a:t> </a:t>
            </a:r>
            <a:r>
              <a:rPr lang="en-GB" sz="2700" kern="100" dirty="0" err="1">
                <a:solidFill>
                  <a:schemeClr val="bg1"/>
                </a:solidFill>
                <a:latin typeface="Gotham 1" panose="020B0604020202020204"/>
                <a:ea typeface="Calibri" panose="020F0502020204030204" pitchFamily="34" charset="0"/>
                <a:cs typeface="Gotham 1" panose="020B0604020202020204"/>
              </a:rPr>
              <a:t>automatisk</a:t>
            </a:r>
            <a:r>
              <a:rPr lang="en-GB" sz="2700" kern="100" dirty="0">
                <a:solidFill>
                  <a:schemeClr val="bg1"/>
                </a:solidFill>
                <a:latin typeface="Gotham 1" panose="020B0604020202020204"/>
                <a:ea typeface="Calibri" panose="020F0502020204030204" pitchFamily="34" charset="0"/>
                <a:cs typeface="Gotham 1" panose="020B0604020202020204"/>
              </a:rPr>
              <a:t> </a:t>
            </a:r>
            <a:r>
              <a:rPr lang="en-GB" sz="2700" kern="100" dirty="0" err="1">
                <a:solidFill>
                  <a:schemeClr val="bg1"/>
                </a:solidFill>
                <a:latin typeface="Gotham 1" panose="020B0604020202020204"/>
                <a:ea typeface="Calibri" panose="020F0502020204030204" pitchFamily="34" charset="0"/>
                <a:cs typeface="Gotham 1" panose="020B0604020202020204"/>
              </a:rPr>
              <a:t>til</a:t>
            </a:r>
            <a:r>
              <a:rPr lang="en-GB" sz="2700" kern="100" dirty="0">
                <a:solidFill>
                  <a:schemeClr val="bg1"/>
                </a:solidFill>
                <a:latin typeface="Gotham 1" panose="020B0604020202020204"/>
                <a:ea typeface="Calibri" panose="020F0502020204030204" pitchFamily="34" charset="0"/>
                <a:cs typeface="Gotham 1" panose="020B0604020202020204"/>
              </a:rPr>
              <a:t> </a:t>
            </a:r>
            <a:r>
              <a:rPr lang="en-GB" sz="2700" kern="100" dirty="0" err="1">
                <a:solidFill>
                  <a:schemeClr val="bg1"/>
                </a:solidFill>
                <a:latin typeface="Gotham 1" panose="020B0604020202020204"/>
                <a:ea typeface="Calibri" panose="020F0502020204030204" pitchFamily="34" charset="0"/>
                <a:cs typeface="Gotham 1" panose="020B0604020202020204"/>
              </a:rPr>
              <a:t>målet</a:t>
            </a:r>
            <a:r>
              <a:rPr lang="en-GB" sz="2700" kern="100" dirty="0">
                <a:solidFill>
                  <a:schemeClr val="bg1"/>
                </a:solidFill>
                <a:latin typeface="Gotham 1" panose="020B0604020202020204"/>
                <a:ea typeface="Calibri" panose="020F0502020204030204" pitchFamily="34" charset="0"/>
                <a:cs typeface="Gotham 1" panose="020B0604020202020204"/>
              </a:rPr>
              <a:t> med blot et </a:t>
            </a:r>
            <a:r>
              <a:rPr lang="en-GB" sz="2700" kern="100" dirty="0" err="1">
                <a:solidFill>
                  <a:schemeClr val="bg1"/>
                </a:solidFill>
                <a:latin typeface="Gotham 1" panose="020B0604020202020204"/>
                <a:ea typeface="Calibri" panose="020F0502020204030204" pitchFamily="34" charset="0"/>
                <a:cs typeface="Gotham 1" panose="020B0604020202020204"/>
              </a:rPr>
              <a:t>enkelt</a:t>
            </a:r>
            <a:r>
              <a:rPr lang="en-GB" sz="2700" kern="100" dirty="0">
                <a:solidFill>
                  <a:schemeClr val="bg1"/>
                </a:solidFill>
                <a:latin typeface="Gotham 1" panose="020B0604020202020204"/>
                <a:ea typeface="Calibri" panose="020F0502020204030204" pitchFamily="34" charset="0"/>
                <a:cs typeface="Gotham 1" panose="020B0604020202020204"/>
              </a:rPr>
              <a:t> </a:t>
            </a:r>
            <a:r>
              <a:rPr lang="en-GB" sz="2700" kern="100" dirty="0" err="1">
                <a:solidFill>
                  <a:schemeClr val="bg1"/>
                </a:solidFill>
                <a:latin typeface="Gotham 1" panose="020B0604020202020204"/>
                <a:ea typeface="Calibri" panose="020F0502020204030204" pitchFamily="34" charset="0"/>
                <a:cs typeface="Gotham 1" panose="020B0604020202020204"/>
              </a:rPr>
              <a:t>klik</a:t>
            </a:r>
            <a:r>
              <a:rPr lang="en-GB" sz="2700" kern="100" dirty="0">
                <a:solidFill>
                  <a:schemeClr val="bg1"/>
                </a:solidFill>
                <a:latin typeface="Gotham 1" panose="020B0604020202020204"/>
                <a:ea typeface="Calibri" panose="020F0502020204030204" pitchFamily="34" charset="0"/>
                <a:cs typeface="Gotham 1" panose="020B0604020202020204"/>
              </a:rPr>
              <a:t>. </a:t>
            </a:r>
            <a:endParaRPr lang="de-DE" sz="2700" kern="100" dirty="0">
              <a:solidFill>
                <a:schemeClr val="bg1"/>
              </a:solidFill>
              <a:latin typeface="Gotham 1" panose="020B0604020202020204"/>
              <a:ea typeface="Calibri" panose="020F0502020204030204" pitchFamily="34" charset="0"/>
              <a:cs typeface="Gotham 1" panose="020B0604020202020204"/>
            </a:endParaRPr>
          </a:p>
        </p:txBody>
      </p:sp>
      <p:sp>
        <p:nvSpPr>
          <p:cNvPr id="2" name="Rechteck 1">
            <a:extLst>
              <a:ext uri="{FF2B5EF4-FFF2-40B4-BE49-F238E27FC236}">
                <a16:creationId xmlns:a16="http://schemas.microsoft.com/office/drawing/2014/main" id="{9BAF53C5-C102-B338-B36B-72F3243A2BB5}"/>
              </a:ext>
            </a:extLst>
          </p:cNvPr>
          <p:cNvSpPr/>
          <p:nvPr/>
        </p:nvSpPr>
        <p:spPr>
          <a:xfrm>
            <a:off x="18373" y="18370"/>
            <a:ext cx="465365" cy="1224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sz="2700" dirty="0"/>
          </a:p>
        </p:txBody>
      </p:sp>
    </p:spTree>
    <p:extLst>
      <p:ext uri="{BB962C8B-B14F-4D97-AF65-F5344CB8AC3E}">
        <p14:creationId xmlns:p14="http://schemas.microsoft.com/office/powerpoint/2010/main" val="59657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descr="Ein Bild, das Text, Screenshot, Software, Multimedia-Software enthält.&#10;&#10;Automatisch generierte Beschreibung">
            <a:extLst>
              <a:ext uri="{FF2B5EF4-FFF2-40B4-BE49-F238E27FC236}">
                <a16:creationId xmlns:a16="http://schemas.microsoft.com/office/drawing/2014/main" id="{EBA8529D-4A8E-4A1F-D9D5-8C9E7C5C9A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Rechteck 1">
            <a:extLst>
              <a:ext uri="{FF2B5EF4-FFF2-40B4-BE49-F238E27FC236}">
                <a16:creationId xmlns:a16="http://schemas.microsoft.com/office/drawing/2014/main" id="{8661355D-82F8-A323-B50F-112520F96FE4}"/>
              </a:ext>
            </a:extLst>
          </p:cNvPr>
          <p:cNvSpPr/>
          <p:nvPr/>
        </p:nvSpPr>
        <p:spPr>
          <a:xfrm>
            <a:off x="18373" y="24493"/>
            <a:ext cx="465365" cy="1224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sz="2700" dirty="0"/>
          </a:p>
        </p:txBody>
      </p:sp>
    </p:spTree>
    <p:extLst>
      <p:ext uri="{BB962C8B-B14F-4D97-AF65-F5344CB8AC3E}">
        <p14:creationId xmlns:p14="http://schemas.microsoft.com/office/powerpoint/2010/main" val="2214059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descr="Ein Bild, das Screenshot, Text, Software, Multimedia-Software enthält.&#10;&#10;Automatisch generierte Beschreibung">
            <a:extLst>
              <a:ext uri="{FF2B5EF4-FFF2-40B4-BE49-F238E27FC236}">
                <a16:creationId xmlns:a16="http://schemas.microsoft.com/office/drawing/2014/main" id="{6FBFD581-B8A9-FCA6-81D5-B4CD7514B4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4" name="Textfeld 3">
            <a:extLst>
              <a:ext uri="{FF2B5EF4-FFF2-40B4-BE49-F238E27FC236}">
                <a16:creationId xmlns:a16="http://schemas.microsoft.com/office/drawing/2014/main" id="{6D069D10-B8AE-A1DC-E065-990672C8AADF}"/>
              </a:ext>
            </a:extLst>
          </p:cNvPr>
          <p:cNvSpPr txBox="1"/>
          <p:nvPr/>
        </p:nvSpPr>
        <p:spPr>
          <a:xfrm>
            <a:off x="5867401" y="1882141"/>
            <a:ext cx="10668177" cy="507831"/>
          </a:xfrm>
          <a:prstGeom prst="rect">
            <a:avLst/>
          </a:prstGeom>
          <a:noFill/>
        </p:spPr>
        <p:txBody>
          <a:bodyPr wrap="none" rtlCol="0">
            <a:spAutoFit/>
          </a:bodyPr>
          <a:lstStyle/>
          <a:p>
            <a:r>
              <a:rPr lang="da-DK" sz="2700" dirty="0">
                <a:solidFill>
                  <a:schemeClr val="bg1"/>
                </a:solidFill>
                <a:latin typeface="Gotham 1" panose="020B0604020202020204"/>
                <a:ea typeface="Calibri" panose="020F0502020204030204" pitchFamily="34" charset="0"/>
                <a:cs typeface="Gotham 1" panose="020B0604020202020204"/>
              </a:rPr>
              <a:t>Brugeren kan om nødvendigt, også betjene procesgeneratoren trin for trin</a:t>
            </a:r>
            <a:r>
              <a:rPr lang="en-GB" sz="2700" dirty="0">
                <a:solidFill>
                  <a:schemeClr val="bg1"/>
                </a:solidFill>
                <a:latin typeface="Gotham 1" panose="020B0604020202020204"/>
                <a:ea typeface="Calibri" panose="020F0502020204030204" pitchFamily="34" charset="0"/>
                <a:cs typeface="Gotham 1" panose="020B0604020202020204"/>
              </a:rPr>
              <a:t>.</a:t>
            </a:r>
          </a:p>
        </p:txBody>
      </p:sp>
      <p:sp>
        <p:nvSpPr>
          <p:cNvPr id="5" name="Textfeld 4">
            <a:extLst>
              <a:ext uri="{FF2B5EF4-FFF2-40B4-BE49-F238E27FC236}">
                <a16:creationId xmlns:a16="http://schemas.microsoft.com/office/drawing/2014/main" id="{04779E77-1C10-0C52-A5F3-012AC2825C8C}"/>
              </a:ext>
            </a:extLst>
          </p:cNvPr>
          <p:cNvSpPr txBox="1"/>
          <p:nvPr/>
        </p:nvSpPr>
        <p:spPr>
          <a:xfrm>
            <a:off x="6013703" y="7586472"/>
            <a:ext cx="8456678" cy="923330"/>
          </a:xfrm>
          <a:prstGeom prst="rect">
            <a:avLst/>
          </a:prstGeom>
          <a:noFill/>
        </p:spPr>
        <p:txBody>
          <a:bodyPr wrap="square" rtlCol="0">
            <a:spAutoFit/>
          </a:bodyPr>
          <a:lstStyle/>
          <a:p>
            <a:r>
              <a:rPr lang="da-DK" sz="2700" kern="100" dirty="0">
                <a:solidFill>
                  <a:schemeClr val="bg1"/>
                </a:solidFill>
                <a:latin typeface="Gotham 1" panose="020B0604020202020204"/>
                <a:ea typeface="Calibri" panose="020F0502020204030204" pitchFamily="34" charset="0"/>
                <a:cs typeface="Gotham 1" panose="020B0604020202020204"/>
              </a:rPr>
              <a:t>Dette giver brugeren mulighed for, at ændre programmeringen til enhver tid, hvis det kræves</a:t>
            </a:r>
            <a:endParaRPr lang="de-DE" sz="2700" dirty="0">
              <a:solidFill>
                <a:schemeClr val="bg1"/>
              </a:solidFill>
              <a:latin typeface="Gotham 1" panose="020B0604020202020204"/>
              <a:cs typeface="Gotham 1" panose="020B0604020202020204"/>
            </a:endParaRPr>
          </a:p>
        </p:txBody>
      </p:sp>
      <p:sp>
        <p:nvSpPr>
          <p:cNvPr id="2" name="Rechteck 1">
            <a:extLst>
              <a:ext uri="{FF2B5EF4-FFF2-40B4-BE49-F238E27FC236}">
                <a16:creationId xmlns:a16="http://schemas.microsoft.com/office/drawing/2014/main" id="{EDDCC7E6-1A39-A70D-3C33-B06A8773D338}"/>
              </a:ext>
            </a:extLst>
          </p:cNvPr>
          <p:cNvSpPr/>
          <p:nvPr/>
        </p:nvSpPr>
        <p:spPr>
          <a:xfrm>
            <a:off x="18373" y="24493"/>
            <a:ext cx="465365" cy="1224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sz="2700" dirty="0"/>
          </a:p>
        </p:txBody>
      </p:sp>
    </p:spTree>
    <p:extLst>
      <p:ext uri="{BB962C8B-B14F-4D97-AF65-F5344CB8AC3E}">
        <p14:creationId xmlns:p14="http://schemas.microsoft.com/office/powerpoint/2010/main" val="541836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65FA41BD-CAD6-EFBE-804F-B0BB60DB60D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3" t="406" r="43" b="3310"/>
          <a:stretch/>
        </p:blipFill>
        <p:spPr>
          <a:xfrm>
            <a:off x="690363" y="2167172"/>
            <a:ext cx="10025715" cy="553975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Textfeld 3">
            <a:extLst>
              <a:ext uri="{FF2B5EF4-FFF2-40B4-BE49-F238E27FC236}">
                <a16:creationId xmlns:a16="http://schemas.microsoft.com/office/drawing/2014/main" id="{EBA6BD81-D117-485B-F8C6-DEC0E2A1E7C0}"/>
              </a:ext>
            </a:extLst>
          </p:cNvPr>
          <p:cNvSpPr txBox="1"/>
          <p:nvPr/>
        </p:nvSpPr>
        <p:spPr>
          <a:xfrm>
            <a:off x="4937439" y="1025700"/>
            <a:ext cx="12572853" cy="830997"/>
          </a:xfrm>
          <a:prstGeom prst="rect">
            <a:avLst/>
          </a:prstGeom>
          <a:noFill/>
        </p:spPr>
        <p:txBody>
          <a:bodyPr wrap="square" rtlCol="0">
            <a:spAutoFit/>
          </a:bodyPr>
          <a:lstStyle/>
          <a:p>
            <a:pPr algn="ctr"/>
            <a:r>
              <a:rPr lang="de-DE" sz="4800" b="1" dirty="0">
                <a:solidFill>
                  <a:schemeClr val="bg1"/>
                </a:solidFill>
                <a:latin typeface="Gotham 1" panose="020B0604020202020204"/>
                <a:ea typeface="Nanum Pen" panose="03040600000000000000" pitchFamily="66" charset="-127"/>
                <a:cs typeface="Gotham 1" panose="020B0604020202020204"/>
              </a:rPr>
              <a:t>The </a:t>
            </a:r>
            <a:r>
              <a:rPr lang="de-DE" sz="4800" b="1" dirty="0" err="1">
                <a:solidFill>
                  <a:schemeClr val="bg1"/>
                </a:solidFill>
                <a:latin typeface="Gotham 1" panose="020B0604020202020204"/>
                <a:ea typeface="Nanum Pen" panose="03040600000000000000" pitchFamily="66" charset="-127"/>
                <a:cs typeface="Gotham 1" panose="020B0604020202020204"/>
              </a:rPr>
              <a:t>future</a:t>
            </a:r>
            <a:r>
              <a:rPr lang="de-DE" sz="4800" b="1" dirty="0">
                <a:solidFill>
                  <a:schemeClr val="bg1"/>
                </a:solidFill>
                <a:latin typeface="Gotham 1" panose="020B0604020202020204"/>
                <a:ea typeface="Nanum Pen" panose="03040600000000000000" pitchFamily="66" charset="-127"/>
                <a:cs typeface="Gotham 1" panose="020B0604020202020204"/>
              </a:rPr>
              <a:t> </a:t>
            </a:r>
            <a:r>
              <a:rPr lang="de-DE" sz="4800" b="1" dirty="0" err="1">
                <a:solidFill>
                  <a:schemeClr val="bg1"/>
                </a:solidFill>
                <a:latin typeface="Gotham 1" panose="020B0604020202020204"/>
                <a:ea typeface="Nanum Pen" panose="03040600000000000000" pitchFamily="66" charset="-127"/>
                <a:cs typeface="Gotham 1" panose="020B0604020202020204"/>
              </a:rPr>
              <a:t>of</a:t>
            </a:r>
            <a:r>
              <a:rPr lang="de-DE" sz="4800" b="1" dirty="0">
                <a:solidFill>
                  <a:schemeClr val="bg1"/>
                </a:solidFill>
                <a:latin typeface="Gotham 1" panose="020B0604020202020204"/>
                <a:ea typeface="Nanum Pen" panose="03040600000000000000" pitchFamily="66" charset="-127"/>
                <a:cs typeface="Gotham 1" panose="020B0604020202020204"/>
              </a:rPr>
              <a:t> </a:t>
            </a:r>
            <a:r>
              <a:rPr lang="de-DE" sz="4800" b="1" dirty="0">
                <a:solidFill>
                  <a:srgbClr val="FF0000"/>
                </a:solidFill>
                <a:latin typeface="Gotham 1" panose="020B0604020202020204"/>
                <a:ea typeface="Nanum Pen" panose="03040600000000000000" pitchFamily="66" charset="-127"/>
                <a:cs typeface="Gotham 1" panose="020B0604020202020204"/>
              </a:rPr>
              <a:t>Wire EDM Software</a:t>
            </a:r>
          </a:p>
        </p:txBody>
      </p:sp>
      <p:pic>
        <p:nvPicPr>
          <p:cNvPr id="5" name="Grafik 4" descr="Ein Bild, das Text, Screenshot, Multimedia-Software, Software enthält.&#10;&#10;Automatisch generierte Beschreibung">
            <a:extLst>
              <a:ext uri="{FF2B5EF4-FFF2-40B4-BE49-F238E27FC236}">
                <a16:creationId xmlns:a16="http://schemas.microsoft.com/office/drawing/2014/main" id="{26A47261-9C14-712F-5968-57AF45C660E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99791" y="4196723"/>
            <a:ext cx="9677856" cy="532924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8" name="Grafik 7" descr="Ein Bild, das Kreis, Screenshot, Uhr, Zahl enthält.&#10;&#10;Automatisch generierte Beschreibung">
            <a:extLst>
              <a:ext uri="{FF2B5EF4-FFF2-40B4-BE49-F238E27FC236}">
                <a16:creationId xmlns:a16="http://schemas.microsoft.com/office/drawing/2014/main" id="{5F946F14-4CD4-B46A-56E3-4FDBB60308E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032366" y="2561720"/>
            <a:ext cx="2689355" cy="2689355"/>
          </a:xfrm>
          <a:prstGeom prst="rect">
            <a:avLst/>
          </a:prstGeom>
          <a:effectLst/>
        </p:spPr>
      </p:pic>
      <p:grpSp>
        <p:nvGrpSpPr>
          <p:cNvPr id="2" name="Group 12">
            <a:extLst>
              <a:ext uri="{FF2B5EF4-FFF2-40B4-BE49-F238E27FC236}">
                <a16:creationId xmlns:a16="http://schemas.microsoft.com/office/drawing/2014/main" id="{6D1EE214-DD34-A60F-7273-17990572639F}"/>
              </a:ext>
            </a:extLst>
          </p:cNvPr>
          <p:cNvGrpSpPr/>
          <p:nvPr/>
        </p:nvGrpSpPr>
        <p:grpSpPr>
          <a:xfrm>
            <a:off x="-116571" y="9254172"/>
            <a:ext cx="20067172" cy="1190529"/>
            <a:chOff x="0" y="0"/>
            <a:chExt cx="26756230" cy="1587372"/>
          </a:xfrm>
        </p:grpSpPr>
        <p:grpSp>
          <p:nvGrpSpPr>
            <p:cNvPr id="6" name="Group 13">
              <a:extLst>
                <a:ext uri="{FF2B5EF4-FFF2-40B4-BE49-F238E27FC236}">
                  <a16:creationId xmlns:a16="http://schemas.microsoft.com/office/drawing/2014/main" id="{95C3503B-9517-FD44-EDAE-0DFA810837A7}"/>
                </a:ext>
              </a:extLst>
            </p:cNvPr>
            <p:cNvGrpSpPr/>
            <p:nvPr/>
          </p:nvGrpSpPr>
          <p:grpSpPr>
            <a:xfrm>
              <a:off x="0" y="0"/>
              <a:ext cx="26756230" cy="1587372"/>
              <a:chOff x="0" y="0"/>
              <a:chExt cx="5285181" cy="313555"/>
            </a:xfrm>
          </p:grpSpPr>
          <p:sp>
            <p:nvSpPr>
              <p:cNvPr id="9" name="Freeform 14">
                <a:extLst>
                  <a:ext uri="{FF2B5EF4-FFF2-40B4-BE49-F238E27FC236}">
                    <a16:creationId xmlns:a16="http://schemas.microsoft.com/office/drawing/2014/main" id="{0D81F610-FF9D-7978-9E8B-6748EA18F58B}"/>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0" name="TextBox 15">
                <a:extLst>
                  <a:ext uri="{FF2B5EF4-FFF2-40B4-BE49-F238E27FC236}">
                    <a16:creationId xmlns:a16="http://schemas.microsoft.com/office/drawing/2014/main" id="{13CB34F9-1725-6DC7-1978-45C52D7C46BD}"/>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7" name="Freeform 16">
              <a:extLst>
                <a:ext uri="{FF2B5EF4-FFF2-40B4-BE49-F238E27FC236}">
                  <a16:creationId xmlns:a16="http://schemas.microsoft.com/office/drawing/2014/main" id="{A6007114-19CE-61C4-B1DD-E0DD8C220C5D}"/>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11" name="Group 17">
            <a:extLst>
              <a:ext uri="{FF2B5EF4-FFF2-40B4-BE49-F238E27FC236}">
                <a16:creationId xmlns:a16="http://schemas.microsoft.com/office/drawing/2014/main" id="{6983653E-1DEC-B710-E331-ED7491B382E1}"/>
              </a:ext>
            </a:extLst>
          </p:cNvPr>
          <p:cNvGrpSpPr/>
          <p:nvPr/>
        </p:nvGrpSpPr>
        <p:grpSpPr>
          <a:xfrm>
            <a:off x="17406546" y="9693061"/>
            <a:ext cx="456538" cy="456538"/>
            <a:chOff x="0" y="0"/>
            <a:chExt cx="812800" cy="812800"/>
          </a:xfrm>
        </p:grpSpPr>
        <p:sp>
          <p:nvSpPr>
            <p:cNvPr id="12" name="Freeform 18">
              <a:extLst>
                <a:ext uri="{FF2B5EF4-FFF2-40B4-BE49-F238E27FC236}">
                  <a16:creationId xmlns:a16="http://schemas.microsoft.com/office/drawing/2014/main" id="{1CD29D23-7C22-1826-DEE9-253649A4D53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3" name="TextBox 19">
              <a:extLst>
                <a:ext uri="{FF2B5EF4-FFF2-40B4-BE49-F238E27FC236}">
                  <a16:creationId xmlns:a16="http://schemas.microsoft.com/office/drawing/2014/main" id="{6C1CE586-856E-DBD1-C429-2BF8C2B44DC9}"/>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4" name="Group 20">
            <a:extLst>
              <a:ext uri="{FF2B5EF4-FFF2-40B4-BE49-F238E27FC236}">
                <a16:creationId xmlns:a16="http://schemas.microsoft.com/office/drawing/2014/main" id="{60C2AAAB-E33B-FB6C-1673-C286872FA69F}"/>
              </a:ext>
            </a:extLst>
          </p:cNvPr>
          <p:cNvGrpSpPr/>
          <p:nvPr/>
        </p:nvGrpSpPr>
        <p:grpSpPr>
          <a:xfrm>
            <a:off x="17112326" y="9464973"/>
            <a:ext cx="603512" cy="603512"/>
            <a:chOff x="0" y="0"/>
            <a:chExt cx="812800" cy="812800"/>
          </a:xfrm>
        </p:grpSpPr>
        <p:sp>
          <p:nvSpPr>
            <p:cNvPr id="15" name="Freeform 21">
              <a:extLst>
                <a:ext uri="{FF2B5EF4-FFF2-40B4-BE49-F238E27FC236}">
                  <a16:creationId xmlns:a16="http://schemas.microsoft.com/office/drawing/2014/main" id="{674C8B33-AF32-5E89-230D-877EBDFE1FD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6" name="TextBox 22">
              <a:extLst>
                <a:ext uri="{FF2B5EF4-FFF2-40B4-BE49-F238E27FC236}">
                  <a16:creationId xmlns:a16="http://schemas.microsoft.com/office/drawing/2014/main" id="{D454EDAF-FF06-2B8F-AAFA-4C6279319D61}"/>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30</a:t>
              </a:r>
            </a:p>
          </p:txBody>
        </p:sp>
      </p:grpSp>
    </p:spTree>
    <p:extLst>
      <p:ext uri="{BB962C8B-B14F-4D97-AF65-F5344CB8AC3E}">
        <p14:creationId xmlns:p14="http://schemas.microsoft.com/office/powerpoint/2010/main" val="26952182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750" fill="hold"/>
                                        <p:tgtEl>
                                          <p:spTgt spid="5"/>
                                        </p:tgtEl>
                                        <p:attrNameLst>
                                          <p:attrName>ppt_w</p:attrName>
                                        </p:attrNameLst>
                                      </p:cBhvr>
                                      <p:tavLst>
                                        <p:tav tm="0">
                                          <p:val>
                                            <p:fltVal val="0"/>
                                          </p:val>
                                        </p:tav>
                                        <p:tav tm="100000">
                                          <p:val>
                                            <p:strVal val="#ppt_w"/>
                                          </p:val>
                                        </p:tav>
                                      </p:tavLst>
                                    </p:anim>
                                    <p:anim calcmode="lin" valueType="num">
                                      <p:cBhvr>
                                        <p:cTn id="8" dur="1750" fill="hold"/>
                                        <p:tgtEl>
                                          <p:spTgt spid="5"/>
                                        </p:tgtEl>
                                        <p:attrNameLst>
                                          <p:attrName>ppt_h</p:attrName>
                                        </p:attrNameLst>
                                      </p:cBhvr>
                                      <p:tavLst>
                                        <p:tav tm="0">
                                          <p:val>
                                            <p:fltVal val="0"/>
                                          </p:val>
                                        </p:tav>
                                        <p:tav tm="100000">
                                          <p:val>
                                            <p:strVal val="#ppt_h"/>
                                          </p:val>
                                        </p:tav>
                                      </p:tavLst>
                                    </p:anim>
                                    <p:animEffect transition="in" filter="fade">
                                      <p:cBhvr>
                                        <p:cTn id="9" dur="1750"/>
                                        <p:tgtEl>
                                          <p:spTgt spid="5"/>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750" fill="hold"/>
                                        <p:tgtEl>
                                          <p:spTgt spid="3"/>
                                        </p:tgtEl>
                                        <p:attrNameLst>
                                          <p:attrName>ppt_w</p:attrName>
                                        </p:attrNameLst>
                                      </p:cBhvr>
                                      <p:tavLst>
                                        <p:tav tm="0">
                                          <p:val>
                                            <p:fltVal val="0"/>
                                          </p:val>
                                        </p:tav>
                                        <p:tav tm="100000">
                                          <p:val>
                                            <p:strVal val="#ppt_w"/>
                                          </p:val>
                                        </p:tav>
                                      </p:tavLst>
                                    </p:anim>
                                    <p:anim calcmode="lin" valueType="num">
                                      <p:cBhvr>
                                        <p:cTn id="13" dur="1750" fill="hold"/>
                                        <p:tgtEl>
                                          <p:spTgt spid="3"/>
                                        </p:tgtEl>
                                        <p:attrNameLst>
                                          <p:attrName>ppt_h</p:attrName>
                                        </p:attrNameLst>
                                      </p:cBhvr>
                                      <p:tavLst>
                                        <p:tav tm="0">
                                          <p:val>
                                            <p:fltVal val="0"/>
                                          </p:val>
                                        </p:tav>
                                        <p:tav tm="100000">
                                          <p:val>
                                            <p:strVal val="#ppt_h"/>
                                          </p:val>
                                        </p:tav>
                                      </p:tavLst>
                                    </p:anim>
                                    <p:animEffect transition="in" filter="fade">
                                      <p:cBhvr>
                                        <p:cTn id="14" dur="1750"/>
                                        <p:tgtEl>
                                          <p:spTgt spid="3"/>
                                        </p:tgtEl>
                                      </p:cBhvr>
                                    </p:animEffect>
                                  </p:childTnLst>
                                </p:cTn>
                              </p:par>
                              <p:par>
                                <p:cTn id="15" presetID="53" presetClass="entr" presetSubtype="16"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1750" fill="hold"/>
                                        <p:tgtEl>
                                          <p:spTgt spid="8"/>
                                        </p:tgtEl>
                                        <p:attrNameLst>
                                          <p:attrName>ppt_w</p:attrName>
                                        </p:attrNameLst>
                                      </p:cBhvr>
                                      <p:tavLst>
                                        <p:tav tm="0">
                                          <p:val>
                                            <p:fltVal val="0"/>
                                          </p:val>
                                        </p:tav>
                                        <p:tav tm="100000">
                                          <p:val>
                                            <p:strVal val="#ppt_w"/>
                                          </p:val>
                                        </p:tav>
                                      </p:tavLst>
                                    </p:anim>
                                    <p:anim calcmode="lin" valueType="num">
                                      <p:cBhvr>
                                        <p:cTn id="18" dur="1750" fill="hold"/>
                                        <p:tgtEl>
                                          <p:spTgt spid="8"/>
                                        </p:tgtEl>
                                        <p:attrNameLst>
                                          <p:attrName>ppt_h</p:attrName>
                                        </p:attrNameLst>
                                      </p:cBhvr>
                                      <p:tavLst>
                                        <p:tav tm="0">
                                          <p:val>
                                            <p:fltVal val="0"/>
                                          </p:val>
                                        </p:tav>
                                        <p:tav tm="100000">
                                          <p:val>
                                            <p:strVal val="#ppt_h"/>
                                          </p:val>
                                        </p:tav>
                                      </p:tavLst>
                                    </p:anim>
                                    <p:animEffect transition="in" filter="fade">
                                      <p:cBhvr>
                                        <p:cTn id="19" dur="1750"/>
                                        <p:tgtEl>
                                          <p:spTgt spid="8"/>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p:cTn id="22" dur="1750" fill="hold"/>
                                        <p:tgtEl>
                                          <p:spTgt spid="4"/>
                                        </p:tgtEl>
                                        <p:attrNameLst>
                                          <p:attrName>ppt_w</p:attrName>
                                        </p:attrNameLst>
                                      </p:cBhvr>
                                      <p:tavLst>
                                        <p:tav tm="0">
                                          <p:val>
                                            <p:fltVal val="0"/>
                                          </p:val>
                                        </p:tav>
                                        <p:tav tm="100000">
                                          <p:val>
                                            <p:strVal val="#ppt_w"/>
                                          </p:val>
                                        </p:tav>
                                      </p:tavLst>
                                    </p:anim>
                                    <p:anim calcmode="lin" valueType="num">
                                      <p:cBhvr>
                                        <p:cTn id="23" dur="1750" fill="hold"/>
                                        <p:tgtEl>
                                          <p:spTgt spid="4"/>
                                        </p:tgtEl>
                                        <p:attrNameLst>
                                          <p:attrName>ppt_h</p:attrName>
                                        </p:attrNameLst>
                                      </p:cBhvr>
                                      <p:tavLst>
                                        <p:tav tm="0">
                                          <p:val>
                                            <p:fltVal val="0"/>
                                          </p:val>
                                        </p:tav>
                                        <p:tav tm="100000">
                                          <p:val>
                                            <p:strVal val="#ppt_h"/>
                                          </p:val>
                                        </p:tav>
                                      </p:tavLst>
                                    </p:anim>
                                    <p:animEffect transition="in" filter="fade">
                                      <p:cBhvr>
                                        <p:cTn id="24"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5895" t="-24507" b="-43352"/>
            </a:stretch>
          </a:blipFill>
        </p:spPr>
        <p:txBody>
          <a:bodyPr/>
          <a:lstStyle/>
          <a:p>
            <a:endParaRPr lang="en-GB"/>
          </a:p>
        </p:txBody>
      </p:sp>
      <p:grpSp>
        <p:nvGrpSpPr>
          <p:cNvPr id="3" name="Group 3"/>
          <p:cNvGrpSpPr/>
          <p:nvPr/>
        </p:nvGrpSpPr>
        <p:grpSpPr>
          <a:xfrm>
            <a:off x="0" y="98714"/>
            <a:ext cx="10457306" cy="2575682"/>
            <a:chOff x="0" y="0"/>
            <a:chExt cx="13943075" cy="3434243"/>
          </a:xfrm>
        </p:grpSpPr>
        <p:sp>
          <p:nvSpPr>
            <p:cNvPr id="4" name="Freeform 4"/>
            <p:cNvSpPr/>
            <p:nvPr/>
          </p:nvSpPr>
          <p:spPr>
            <a:xfrm>
              <a:off x="0" y="0"/>
              <a:ext cx="13943076" cy="3434278"/>
            </a:xfrm>
            <a:custGeom>
              <a:avLst/>
              <a:gdLst/>
              <a:ahLst/>
              <a:cxnLst/>
              <a:rect l="l" t="t" r="r" b="b"/>
              <a:pathLst>
                <a:path w="13943076" h="3434278">
                  <a:moveTo>
                    <a:pt x="0" y="0"/>
                  </a:moveTo>
                  <a:lnTo>
                    <a:pt x="13943076" y="0"/>
                  </a:lnTo>
                  <a:lnTo>
                    <a:pt x="13943076" y="3434278"/>
                  </a:lnTo>
                  <a:lnTo>
                    <a:pt x="0" y="3434278"/>
                  </a:lnTo>
                  <a:close/>
                </a:path>
              </a:pathLst>
            </a:custGeom>
            <a:solidFill>
              <a:srgbClr val="387897">
                <a:alpha val="88235"/>
              </a:srgbClr>
            </a:solidFill>
          </p:spPr>
          <p:txBody>
            <a:bodyPr/>
            <a:lstStyle/>
            <a:p>
              <a:endParaRPr lang="en-GB"/>
            </a:p>
          </p:txBody>
        </p:sp>
      </p:grpSp>
      <p:sp>
        <p:nvSpPr>
          <p:cNvPr id="5" name="Freeform 5"/>
          <p:cNvSpPr/>
          <p:nvPr/>
        </p:nvSpPr>
        <p:spPr>
          <a:xfrm>
            <a:off x="7237329" y="5511952"/>
            <a:ext cx="3813342" cy="96010"/>
          </a:xfrm>
          <a:custGeom>
            <a:avLst/>
            <a:gdLst/>
            <a:ahLst/>
            <a:cxnLst/>
            <a:rect l="l" t="t" r="r" b="b"/>
            <a:pathLst>
              <a:path w="3813342" h="96010">
                <a:moveTo>
                  <a:pt x="0" y="0"/>
                </a:moveTo>
                <a:lnTo>
                  <a:pt x="3813342" y="0"/>
                </a:lnTo>
                <a:lnTo>
                  <a:pt x="3813342" y="96010"/>
                </a:lnTo>
                <a:lnTo>
                  <a:pt x="0" y="96010"/>
                </a:lnTo>
                <a:lnTo>
                  <a:pt x="0" y="0"/>
                </a:lnTo>
                <a:close/>
              </a:path>
            </a:pathLst>
          </a:custGeom>
          <a:blipFill>
            <a:blip r:embed="rId3"/>
            <a:stretch>
              <a:fillRect b="-1516"/>
            </a:stretch>
          </a:blipFill>
        </p:spPr>
        <p:txBody>
          <a:bodyPr/>
          <a:lstStyle/>
          <a:p>
            <a:endParaRPr lang="en-GB"/>
          </a:p>
        </p:txBody>
      </p:sp>
      <p:sp>
        <p:nvSpPr>
          <p:cNvPr id="6" name="Freeform 6"/>
          <p:cNvSpPr/>
          <p:nvPr/>
        </p:nvSpPr>
        <p:spPr>
          <a:xfrm>
            <a:off x="4702080" y="1386555"/>
            <a:ext cx="3451235" cy="725644"/>
          </a:xfrm>
          <a:custGeom>
            <a:avLst/>
            <a:gdLst/>
            <a:ahLst/>
            <a:cxnLst/>
            <a:rect l="l" t="t" r="r" b="b"/>
            <a:pathLst>
              <a:path w="3451235" h="725644">
                <a:moveTo>
                  <a:pt x="0" y="0"/>
                </a:moveTo>
                <a:lnTo>
                  <a:pt x="3451235" y="0"/>
                </a:lnTo>
                <a:lnTo>
                  <a:pt x="3451235" y="725644"/>
                </a:lnTo>
                <a:lnTo>
                  <a:pt x="0" y="725644"/>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566179" y="439350"/>
            <a:ext cx="10274428" cy="2657475"/>
          </a:xfrm>
          <a:prstGeom prst="rect">
            <a:avLst/>
          </a:prstGeom>
        </p:spPr>
        <p:txBody>
          <a:bodyPr lIns="0" tIns="0" rIns="0" bIns="0" rtlCol="0" anchor="t">
            <a:spAutoFit/>
          </a:bodyPr>
          <a:lstStyle/>
          <a:p>
            <a:pPr algn="l">
              <a:lnSpc>
                <a:spcPts val="6720"/>
              </a:lnSpc>
            </a:pPr>
            <a:r>
              <a:rPr lang="en-US" sz="5600" spc="-341" dirty="0" err="1">
                <a:solidFill>
                  <a:srgbClr val="FFFFFF"/>
                </a:solidFill>
                <a:latin typeface="Optima"/>
                <a:ea typeface="Optima"/>
                <a:cs typeface="Optima"/>
                <a:sym typeface="Optima"/>
              </a:rPr>
              <a:t>Giv</a:t>
            </a:r>
            <a:r>
              <a:rPr lang="en-US" sz="5600" spc="-341" dirty="0">
                <a:solidFill>
                  <a:srgbClr val="FFFFFF"/>
                </a:solidFill>
                <a:latin typeface="Optima"/>
                <a:ea typeface="Optima"/>
                <a:cs typeface="Optima"/>
                <a:sym typeface="Optima"/>
              </a:rPr>
              <a:t> </a:t>
            </a:r>
            <a:r>
              <a:rPr lang="en-US" sz="5600" spc="-341" dirty="0" err="1">
                <a:solidFill>
                  <a:srgbClr val="FFFFFF"/>
                </a:solidFill>
                <a:latin typeface="Optima"/>
                <a:ea typeface="Optima"/>
                <a:cs typeface="Optima"/>
                <a:sym typeface="Optima"/>
              </a:rPr>
              <a:t>en</a:t>
            </a:r>
            <a:r>
              <a:rPr lang="en-US" sz="5600" spc="-341" dirty="0">
                <a:solidFill>
                  <a:srgbClr val="FFFFFF"/>
                </a:solidFill>
                <a:latin typeface="Optima"/>
                <a:ea typeface="Optima"/>
                <a:cs typeface="Optima"/>
                <a:sym typeface="Optima"/>
              </a:rPr>
              <a:t> </a:t>
            </a:r>
            <a:r>
              <a:rPr lang="en-US" sz="5600" spc="-341" dirty="0" err="1">
                <a:solidFill>
                  <a:srgbClr val="FFFFFF"/>
                </a:solidFill>
                <a:latin typeface="Optima"/>
                <a:ea typeface="Optima"/>
                <a:cs typeface="Optima"/>
                <a:sym typeface="Optima"/>
              </a:rPr>
              <a:t>varm</a:t>
            </a:r>
            <a:r>
              <a:rPr lang="en-US" sz="5600" spc="-341" dirty="0">
                <a:solidFill>
                  <a:srgbClr val="FFFFFF"/>
                </a:solidFill>
                <a:latin typeface="Optima"/>
                <a:ea typeface="Optima"/>
                <a:cs typeface="Optima"/>
                <a:sym typeface="Optima"/>
              </a:rPr>
              <a:t> </a:t>
            </a:r>
            <a:r>
              <a:rPr lang="en-US" sz="5600" spc="-341" dirty="0" err="1">
                <a:solidFill>
                  <a:srgbClr val="FFFFFF"/>
                </a:solidFill>
                <a:latin typeface="Optima"/>
                <a:ea typeface="Optima"/>
                <a:cs typeface="Optima"/>
                <a:sym typeface="Optima"/>
              </a:rPr>
              <a:t>velkomst</a:t>
            </a:r>
            <a:r>
              <a:rPr lang="en-US" sz="5600" spc="-341" dirty="0">
                <a:solidFill>
                  <a:srgbClr val="FFFFFF"/>
                </a:solidFill>
                <a:latin typeface="Optima"/>
                <a:ea typeface="Optima"/>
                <a:cs typeface="Optima"/>
                <a:sym typeface="Optima"/>
              </a:rPr>
              <a:t> </a:t>
            </a:r>
            <a:r>
              <a:rPr lang="en-US" sz="5600" spc="-341" dirty="0" err="1">
                <a:solidFill>
                  <a:srgbClr val="FFFFFF"/>
                </a:solidFill>
                <a:latin typeface="Optima"/>
                <a:ea typeface="Optima"/>
                <a:cs typeface="Optima"/>
                <a:sym typeface="Optima"/>
              </a:rPr>
              <a:t>til</a:t>
            </a:r>
            <a:endParaRPr lang="en-US" sz="5600" spc="-341" dirty="0">
              <a:solidFill>
                <a:srgbClr val="FFFFFF"/>
              </a:solidFill>
              <a:latin typeface="Optima"/>
              <a:ea typeface="Optima"/>
              <a:cs typeface="Optima"/>
              <a:sym typeface="Optima"/>
            </a:endParaRPr>
          </a:p>
          <a:p>
            <a:pPr algn="l">
              <a:lnSpc>
                <a:spcPts val="6720"/>
              </a:lnSpc>
            </a:pPr>
            <a:r>
              <a:rPr lang="en-US" sz="5600" spc="-341" dirty="0">
                <a:solidFill>
                  <a:srgbClr val="FFFFFF"/>
                </a:solidFill>
                <a:latin typeface="Optima"/>
                <a:ea typeface="Optima"/>
                <a:cs typeface="Optima"/>
                <a:sym typeface="Optima"/>
              </a:rPr>
              <a:t>Kasper Larsen, </a:t>
            </a:r>
          </a:p>
          <a:p>
            <a:pPr algn="l">
              <a:lnSpc>
                <a:spcPts val="6719"/>
              </a:lnSpc>
            </a:pPr>
            <a:endParaRPr lang="en-US" sz="5600" spc="-341" dirty="0">
              <a:solidFill>
                <a:srgbClr val="FFFFFF"/>
              </a:solidFill>
              <a:latin typeface="Optima"/>
              <a:ea typeface="Optima"/>
              <a:cs typeface="Optima"/>
              <a:sym typeface="Optima"/>
            </a:endParaRPr>
          </a:p>
        </p:txBody>
      </p:sp>
      <p:grpSp>
        <p:nvGrpSpPr>
          <p:cNvPr id="8" name="Group 12">
            <a:extLst>
              <a:ext uri="{FF2B5EF4-FFF2-40B4-BE49-F238E27FC236}">
                <a16:creationId xmlns:a16="http://schemas.microsoft.com/office/drawing/2014/main" id="{9078835D-3154-3316-6354-31D8D3D5AD6F}"/>
              </a:ext>
            </a:extLst>
          </p:cNvPr>
          <p:cNvGrpSpPr/>
          <p:nvPr/>
        </p:nvGrpSpPr>
        <p:grpSpPr>
          <a:xfrm>
            <a:off x="-116571" y="9254172"/>
            <a:ext cx="20067172" cy="1190529"/>
            <a:chOff x="0" y="0"/>
            <a:chExt cx="26756230" cy="1587372"/>
          </a:xfrm>
        </p:grpSpPr>
        <p:grpSp>
          <p:nvGrpSpPr>
            <p:cNvPr id="9" name="Group 13">
              <a:extLst>
                <a:ext uri="{FF2B5EF4-FFF2-40B4-BE49-F238E27FC236}">
                  <a16:creationId xmlns:a16="http://schemas.microsoft.com/office/drawing/2014/main" id="{92C871E0-027E-C9EB-BA7F-322A841A8A65}"/>
                </a:ext>
              </a:extLst>
            </p:cNvPr>
            <p:cNvGrpSpPr/>
            <p:nvPr/>
          </p:nvGrpSpPr>
          <p:grpSpPr>
            <a:xfrm>
              <a:off x="0" y="0"/>
              <a:ext cx="26756230" cy="1587372"/>
              <a:chOff x="0" y="0"/>
              <a:chExt cx="5285181" cy="313555"/>
            </a:xfrm>
          </p:grpSpPr>
          <p:sp>
            <p:nvSpPr>
              <p:cNvPr id="11" name="Freeform 14">
                <a:extLst>
                  <a:ext uri="{FF2B5EF4-FFF2-40B4-BE49-F238E27FC236}">
                    <a16:creationId xmlns:a16="http://schemas.microsoft.com/office/drawing/2014/main" id="{5DDE9277-57C9-A245-69B7-406AA1292CB3}"/>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2" name="TextBox 15">
                <a:extLst>
                  <a:ext uri="{FF2B5EF4-FFF2-40B4-BE49-F238E27FC236}">
                    <a16:creationId xmlns:a16="http://schemas.microsoft.com/office/drawing/2014/main" id="{EA75F13F-BD4D-A147-625C-6AB8C83C870F}"/>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0" name="Freeform 16">
              <a:extLst>
                <a:ext uri="{FF2B5EF4-FFF2-40B4-BE49-F238E27FC236}">
                  <a16:creationId xmlns:a16="http://schemas.microsoft.com/office/drawing/2014/main" id="{6A21E552-918F-C586-4335-8E53D54A6774}"/>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5"/>
              <a:stretch>
                <a:fillRect t="-74131" b="-74131"/>
              </a:stretch>
            </a:blipFill>
          </p:spPr>
          <p:txBody>
            <a:bodyPr/>
            <a:lstStyle/>
            <a:p>
              <a:endParaRPr lang="en-GB"/>
            </a:p>
          </p:txBody>
        </p:sp>
      </p:grpSp>
      <p:grpSp>
        <p:nvGrpSpPr>
          <p:cNvPr id="13" name="Group 17">
            <a:extLst>
              <a:ext uri="{FF2B5EF4-FFF2-40B4-BE49-F238E27FC236}">
                <a16:creationId xmlns:a16="http://schemas.microsoft.com/office/drawing/2014/main" id="{AE9EAC15-0818-41A1-6089-B07AE4DBB48D}"/>
              </a:ext>
            </a:extLst>
          </p:cNvPr>
          <p:cNvGrpSpPr/>
          <p:nvPr/>
        </p:nvGrpSpPr>
        <p:grpSpPr>
          <a:xfrm>
            <a:off x="17406546" y="9693061"/>
            <a:ext cx="456538" cy="456538"/>
            <a:chOff x="0" y="0"/>
            <a:chExt cx="812800" cy="812800"/>
          </a:xfrm>
        </p:grpSpPr>
        <p:sp>
          <p:nvSpPr>
            <p:cNvPr id="14" name="Freeform 18">
              <a:extLst>
                <a:ext uri="{FF2B5EF4-FFF2-40B4-BE49-F238E27FC236}">
                  <a16:creationId xmlns:a16="http://schemas.microsoft.com/office/drawing/2014/main" id="{7118F511-AC65-CEE5-DE46-04014627F45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5" name="TextBox 19">
              <a:extLst>
                <a:ext uri="{FF2B5EF4-FFF2-40B4-BE49-F238E27FC236}">
                  <a16:creationId xmlns:a16="http://schemas.microsoft.com/office/drawing/2014/main" id="{ADA12571-5790-BEDE-C669-E6DAFB6DE1B9}"/>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6" name="Group 20">
            <a:extLst>
              <a:ext uri="{FF2B5EF4-FFF2-40B4-BE49-F238E27FC236}">
                <a16:creationId xmlns:a16="http://schemas.microsoft.com/office/drawing/2014/main" id="{59848C0F-E7CA-4D6B-9941-8A1F15616F30}"/>
              </a:ext>
            </a:extLst>
          </p:cNvPr>
          <p:cNvGrpSpPr/>
          <p:nvPr/>
        </p:nvGrpSpPr>
        <p:grpSpPr>
          <a:xfrm>
            <a:off x="17112326" y="9464973"/>
            <a:ext cx="603512" cy="603512"/>
            <a:chOff x="0" y="0"/>
            <a:chExt cx="812800" cy="812800"/>
          </a:xfrm>
        </p:grpSpPr>
        <p:sp>
          <p:nvSpPr>
            <p:cNvPr id="17" name="Freeform 21">
              <a:extLst>
                <a:ext uri="{FF2B5EF4-FFF2-40B4-BE49-F238E27FC236}">
                  <a16:creationId xmlns:a16="http://schemas.microsoft.com/office/drawing/2014/main" id="{E02A93D6-3814-E8E2-F700-EC422218EF6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8" name="TextBox 22">
              <a:extLst>
                <a:ext uri="{FF2B5EF4-FFF2-40B4-BE49-F238E27FC236}">
                  <a16:creationId xmlns:a16="http://schemas.microsoft.com/office/drawing/2014/main" id="{C332F423-46A8-F532-3548-B5BC48DE343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31</a:t>
              </a:r>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txBody>
          <a:bodyPr/>
          <a:lstStyle/>
          <a:p>
            <a:endParaRPr lang="en-GB"/>
          </a:p>
        </p:txBody>
      </p:sp>
      <p:grpSp>
        <p:nvGrpSpPr>
          <p:cNvPr id="3" name="Group 3"/>
          <p:cNvGrpSpPr/>
          <p:nvPr/>
        </p:nvGrpSpPr>
        <p:grpSpPr>
          <a:xfrm>
            <a:off x="-116571" y="9254172"/>
            <a:ext cx="20067172" cy="1190529"/>
            <a:chOff x="0" y="0"/>
            <a:chExt cx="26756230" cy="1587372"/>
          </a:xfrm>
        </p:grpSpPr>
        <p:grpSp>
          <p:nvGrpSpPr>
            <p:cNvPr id="4" name="Group 4"/>
            <p:cNvGrpSpPr/>
            <p:nvPr/>
          </p:nvGrpSpPr>
          <p:grpSpPr>
            <a:xfrm>
              <a:off x="0" y="0"/>
              <a:ext cx="26756230" cy="1587372"/>
              <a:chOff x="0" y="0"/>
              <a:chExt cx="5285181" cy="313555"/>
            </a:xfrm>
          </p:grpSpPr>
          <p:sp>
            <p:nvSpPr>
              <p:cNvPr id="5" name="Freeform 5"/>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6" name="TextBox 6"/>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7" name="Freeform 7"/>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3"/>
              <a:stretch>
                <a:fillRect t="-74131" b="-74131"/>
              </a:stretch>
            </a:blipFill>
          </p:spPr>
          <p:txBody>
            <a:bodyPr/>
            <a:lstStyle/>
            <a:p>
              <a:endParaRPr lang="en-GB"/>
            </a:p>
          </p:txBody>
        </p:sp>
      </p:grpSp>
      <p:grpSp>
        <p:nvGrpSpPr>
          <p:cNvPr id="8" name="Group 12">
            <a:extLst>
              <a:ext uri="{FF2B5EF4-FFF2-40B4-BE49-F238E27FC236}">
                <a16:creationId xmlns:a16="http://schemas.microsoft.com/office/drawing/2014/main" id="{F8AFBE71-2289-B0ED-0C45-AAA63C5A5517}"/>
              </a:ext>
            </a:extLst>
          </p:cNvPr>
          <p:cNvGrpSpPr/>
          <p:nvPr/>
        </p:nvGrpSpPr>
        <p:grpSpPr>
          <a:xfrm>
            <a:off x="-116571" y="9254172"/>
            <a:ext cx="20067172" cy="1190529"/>
            <a:chOff x="0" y="0"/>
            <a:chExt cx="26756230" cy="1587372"/>
          </a:xfrm>
        </p:grpSpPr>
        <p:grpSp>
          <p:nvGrpSpPr>
            <p:cNvPr id="9" name="Group 13">
              <a:extLst>
                <a:ext uri="{FF2B5EF4-FFF2-40B4-BE49-F238E27FC236}">
                  <a16:creationId xmlns:a16="http://schemas.microsoft.com/office/drawing/2014/main" id="{1780437D-264D-7A02-8F66-44E9CABADF71}"/>
                </a:ext>
              </a:extLst>
            </p:cNvPr>
            <p:cNvGrpSpPr/>
            <p:nvPr/>
          </p:nvGrpSpPr>
          <p:grpSpPr>
            <a:xfrm>
              <a:off x="0" y="0"/>
              <a:ext cx="26756230" cy="1587372"/>
              <a:chOff x="0" y="0"/>
              <a:chExt cx="5285181" cy="313555"/>
            </a:xfrm>
          </p:grpSpPr>
          <p:sp>
            <p:nvSpPr>
              <p:cNvPr id="11" name="Freeform 14">
                <a:extLst>
                  <a:ext uri="{FF2B5EF4-FFF2-40B4-BE49-F238E27FC236}">
                    <a16:creationId xmlns:a16="http://schemas.microsoft.com/office/drawing/2014/main" id="{B2008244-050F-3A8C-C847-FF1CD041652E}"/>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2" name="TextBox 15">
                <a:extLst>
                  <a:ext uri="{FF2B5EF4-FFF2-40B4-BE49-F238E27FC236}">
                    <a16:creationId xmlns:a16="http://schemas.microsoft.com/office/drawing/2014/main" id="{D61F8094-D8AC-EB53-B3A5-1A88B58A89B9}"/>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0" name="Freeform 16">
              <a:extLst>
                <a:ext uri="{FF2B5EF4-FFF2-40B4-BE49-F238E27FC236}">
                  <a16:creationId xmlns:a16="http://schemas.microsoft.com/office/drawing/2014/main" id="{E0638199-7686-A370-100F-93EAB45AB5D9}"/>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3"/>
              <a:stretch>
                <a:fillRect t="-74131" b="-74131"/>
              </a:stretch>
            </a:blipFill>
          </p:spPr>
          <p:txBody>
            <a:bodyPr/>
            <a:lstStyle/>
            <a:p>
              <a:endParaRPr lang="en-GB"/>
            </a:p>
          </p:txBody>
        </p:sp>
      </p:grpSp>
      <p:grpSp>
        <p:nvGrpSpPr>
          <p:cNvPr id="13" name="Group 17">
            <a:extLst>
              <a:ext uri="{FF2B5EF4-FFF2-40B4-BE49-F238E27FC236}">
                <a16:creationId xmlns:a16="http://schemas.microsoft.com/office/drawing/2014/main" id="{1E326412-D602-0DA9-6BCD-3C385E745892}"/>
              </a:ext>
            </a:extLst>
          </p:cNvPr>
          <p:cNvGrpSpPr/>
          <p:nvPr/>
        </p:nvGrpSpPr>
        <p:grpSpPr>
          <a:xfrm>
            <a:off x="17406546" y="9693061"/>
            <a:ext cx="456538" cy="456538"/>
            <a:chOff x="0" y="0"/>
            <a:chExt cx="812800" cy="812800"/>
          </a:xfrm>
        </p:grpSpPr>
        <p:sp>
          <p:nvSpPr>
            <p:cNvPr id="14" name="Freeform 18">
              <a:extLst>
                <a:ext uri="{FF2B5EF4-FFF2-40B4-BE49-F238E27FC236}">
                  <a16:creationId xmlns:a16="http://schemas.microsoft.com/office/drawing/2014/main" id="{8A31C6CF-3AD8-2536-0B5B-A1C0F4CF6A3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5" name="TextBox 19">
              <a:extLst>
                <a:ext uri="{FF2B5EF4-FFF2-40B4-BE49-F238E27FC236}">
                  <a16:creationId xmlns:a16="http://schemas.microsoft.com/office/drawing/2014/main" id="{011FA702-7E7D-DA9C-D8EA-C43A41B5330E}"/>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6" name="Group 20">
            <a:extLst>
              <a:ext uri="{FF2B5EF4-FFF2-40B4-BE49-F238E27FC236}">
                <a16:creationId xmlns:a16="http://schemas.microsoft.com/office/drawing/2014/main" id="{0B4F9263-16E2-04B1-4505-F0E50D6CD4AA}"/>
              </a:ext>
            </a:extLst>
          </p:cNvPr>
          <p:cNvGrpSpPr/>
          <p:nvPr/>
        </p:nvGrpSpPr>
        <p:grpSpPr>
          <a:xfrm>
            <a:off x="17112326" y="9464973"/>
            <a:ext cx="603512" cy="603512"/>
            <a:chOff x="0" y="0"/>
            <a:chExt cx="812800" cy="812800"/>
          </a:xfrm>
        </p:grpSpPr>
        <p:sp>
          <p:nvSpPr>
            <p:cNvPr id="17" name="Freeform 21">
              <a:extLst>
                <a:ext uri="{FF2B5EF4-FFF2-40B4-BE49-F238E27FC236}">
                  <a16:creationId xmlns:a16="http://schemas.microsoft.com/office/drawing/2014/main" id="{F1B3A207-AF10-E05A-1E84-6400E2AC959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8" name="TextBox 22">
              <a:extLst>
                <a:ext uri="{FF2B5EF4-FFF2-40B4-BE49-F238E27FC236}">
                  <a16:creationId xmlns:a16="http://schemas.microsoft.com/office/drawing/2014/main" id="{9B750637-07A0-41F8-8480-6F096A8B4484}"/>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32</a:t>
              </a:r>
            </a:p>
          </p:txBody>
        </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txBody>
          <a:bodyPr/>
          <a:lstStyle/>
          <a:p>
            <a:endParaRPr lang="en-GB"/>
          </a:p>
        </p:txBody>
      </p:sp>
      <p:grpSp>
        <p:nvGrpSpPr>
          <p:cNvPr id="3" name="Group 3"/>
          <p:cNvGrpSpPr/>
          <p:nvPr/>
        </p:nvGrpSpPr>
        <p:grpSpPr>
          <a:xfrm>
            <a:off x="-116571" y="9254172"/>
            <a:ext cx="20067172" cy="1190529"/>
            <a:chOff x="0" y="0"/>
            <a:chExt cx="26756230" cy="1587372"/>
          </a:xfrm>
        </p:grpSpPr>
        <p:grpSp>
          <p:nvGrpSpPr>
            <p:cNvPr id="4" name="Group 4"/>
            <p:cNvGrpSpPr/>
            <p:nvPr/>
          </p:nvGrpSpPr>
          <p:grpSpPr>
            <a:xfrm>
              <a:off x="0" y="0"/>
              <a:ext cx="26756230" cy="1587372"/>
              <a:chOff x="0" y="0"/>
              <a:chExt cx="5285181" cy="313555"/>
            </a:xfrm>
          </p:grpSpPr>
          <p:sp>
            <p:nvSpPr>
              <p:cNvPr id="5" name="Freeform 5"/>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6" name="TextBox 6"/>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7" name="Freeform 7"/>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3"/>
              <a:stretch>
                <a:fillRect t="-74131" b="-74131"/>
              </a:stretch>
            </a:blipFill>
          </p:spPr>
          <p:txBody>
            <a:bodyPr/>
            <a:lstStyle/>
            <a:p>
              <a:endParaRPr lang="en-GB"/>
            </a:p>
          </p:txBody>
        </p:sp>
      </p:grpSp>
      <p:grpSp>
        <p:nvGrpSpPr>
          <p:cNvPr id="8" name="Group 12">
            <a:extLst>
              <a:ext uri="{FF2B5EF4-FFF2-40B4-BE49-F238E27FC236}">
                <a16:creationId xmlns:a16="http://schemas.microsoft.com/office/drawing/2014/main" id="{6C080D66-8423-7F15-1F15-8A31F58DF634}"/>
              </a:ext>
            </a:extLst>
          </p:cNvPr>
          <p:cNvGrpSpPr/>
          <p:nvPr/>
        </p:nvGrpSpPr>
        <p:grpSpPr>
          <a:xfrm>
            <a:off x="-116571" y="9254172"/>
            <a:ext cx="20067172" cy="1190529"/>
            <a:chOff x="0" y="0"/>
            <a:chExt cx="26756230" cy="1587372"/>
          </a:xfrm>
        </p:grpSpPr>
        <p:grpSp>
          <p:nvGrpSpPr>
            <p:cNvPr id="9" name="Group 13">
              <a:extLst>
                <a:ext uri="{FF2B5EF4-FFF2-40B4-BE49-F238E27FC236}">
                  <a16:creationId xmlns:a16="http://schemas.microsoft.com/office/drawing/2014/main" id="{4B386042-DFC2-C6CB-F50F-7A14B8D69565}"/>
                </a:ext>
              </a:extLst>
            </p:cNvPr>
            <p:cNvGrpSpPr/>
            <p:nvPr/>
          </p:nvGrpSpPr>
          <p:grpSpPr>
            <a:xfrm>
              <a:off x="0" y="0"/>
              <a:ext cx="26756230" cy="1587372"/>
              <a:chOff x="0" y="0"/>
              <a:chExt cx="5285181" cy="313555"/>
            </a:xfrm>
          </p:grpSpPr>
          <p:sp>
            <p:nvSpPr>
              <p:cNvPr id="11" name="Freeform 14">
                <a:extLst>
                  <a:ext uri="{FF2B5EF4-FFF2-40B4-BE49-F238E27FC236}">
                    <a16:creationId xmlns:a16="http://schemas.microsoft.com/office/drawing/2014/main" id="{0759397F-8A3F-5BFD-5D54-1948DF913937}"/>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2" name="TextBox 15">
                <a:extLst>
                  <a:ext uri="{FF2B5EF4-FFF2-40B4-BE49-F238E27FC236}">
                    <a16:creationId xmlns:a16="http://schemas.microsoft.com/office/drawing/2014/main" id="{E6B23A4E-8DDC-55CB-49C3-6B7D06F4A66C}"/>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0" name="Freeform 16">
              <a:extLst>
                <a:ext uri="{FF2B5EF4-FFF2-40B4-BE49-F238E27FC236}">
                  <a16:creationId xmlns:a16="http://schemas.microsoft.com/office/drawing/2014/main" id="{2EF8BD72-DE07-85D0-5216-EC8F8692F226}"/>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3"/>
              <a:stretch>
                <a:fillRect t="-74131" b="-74131"/>
              </a:stretch>
            </a:blipFill>
          </p:spPr>
          <p:txBody>
            <a:bodyPr/>
            <a:lstStyle/>
            <a:p>
              <a:endParaRPr lang="en-GB"/>
            </a:p>
          </p:txBody>
        </p:sp>
      </p:grpSp>
      <p:grpSp>
        <p:nvGrpSpPr>
          <p:cNvPr id="13" name="Group 17">
            <a:extLst>
              <a:ext uri="{FF2B5EF4-FFF2-40B4-BE49-F238E27FC236}">
                <a16:creationId xmlns:a16="http://schemas.microsoft.com/office/drawing/2014/main" id="{14F36246-A813-E25B-E953-AE2ADFE167EA}"/>
              </a:ext>
            </a:extLst>
          </p:cNvPr>
          <p:cNvGrpSpPr/>
          <p:nvPr/>
        </p:nvGrpSpPr>
        <p:grpSpPr>
          <a:xfrm>
            <a:off x="17406546" y="9693061"/>
            <a:ext cx="456538" cy="456538"/>
            <a:chOff x="0" y="0"/>
            <a:chExt cx="812800" cy="812800"/>
          </a:xfrm>
        </p:grpSpPr>
        <p:sp>
          <p:nvSpPr>
            <p:cNvPr id="14" name="Freeform 18">
              <a:extLst>
                <a:ext uri="{FF2B5EF4-FFF2-40B4-BE49-F238E27FC236}">
                  <a16:creationId xmlns:a16="http://schemas.microsoft.com/office/drawing/2014/main" id="{572F56C3-D057-86F7-3C5B-6DBD5CCCE1C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5" name="TextBox 19">
              <a:extLst>
                <a:ext uri="{FF2B5EF4-FFF2-40B4-BE49-F238E27FC236}">
                  <a16:creationId xmlns:a16="http://schemas.microsoft.com/office/drawing/2014/main" id="{58B8A666-42E3-D2B9-6476-B3E2A148765C}"/>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6" name="Group 20">
            <a:extLst>
              <a:ext uri="{FF2B5EF4-FFF2-40B4-BE49-F238E27FC236}">
                <a16:creationId xmlns:a16="http://schemas.microsoft.com/office/drawing/2014/main" id="{068B3AE8-4543-3323-F31F-BEBDAE2BC2BC}"/>
              </a:ext>
            </a:extLst>
          </p:cNvPr>
          <p:cNvGrpSpPr/>
          <p:nvPr/>
        </p:nvGrpSpPr>
        <p:grpSpPr>
          <a:xfrm>
            <a:off x="17112326" y="9464973"/>
            <a:ext cx="603512" cy="603512"/>
            <a:chOff x="0" y="0"/>
            <a:chExt cx="812800" cy="812800"/>
          </a:xfrm>
        </p:grpSpPr>
        <p:sp>
          <p:nvSpPr>
            <p:cNvPr id="17" name="Freeform 21">
              <a:extLst>
                <a:ext uri="{FF2B5EF4-FFF2-40B4-BE49-F238E27FC236}">
                  <a16:creationId xmlns:a16="http://schemas.microsoft.com/office/drawing/2014/main" id="{84C54B9D-3074-4537-5181-93D28BBE511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8" name="TextBox 22">
              <a:extLst>
                <a:ext uri="{FF2B5EF4-FFF2-40B4-BE49-F238E27FC236}">
                  <a16:creationId xmlns:a16="http://schemas.microsoft.com/office/drawing/2014/main" id="{0E064B0A-D6E7-CC04-AC19-EC6176D65BF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33</a:t>
              </a:r>
            </a:p>
          </p:txBody>
        </p:sp>
      </p:grpSp>
    </p:spTree>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7131" b="7131"/>
          <a:stretch>
            <a:fillRect/>
          </a:stretch>
        </p:blipFill>
        <p:spPr>
          <a:xfrm>
            <a:off x="0" y="-496561"/>
            <a:ext cx="7074809" cy="10783561"/>
          </a:xfrm>
          <a:prstGeom prst="rect">
            <a:avLst/>
          </a:prstGeom>
        </p:spPr>
      </p:pic>
      <p:sp>
        <p:nvSpPr>
          <p:cNvPr id="3" name="TextBox 3"/>
          <p:cNvSpPr txBox="1"/>
          <p:nvPr/>
        </p:nvSpPr>
        <p:spPr>
          <a:xfrm>
            <a:off x="7619273" y="647700"/>
            <a:ext cx="10243811" cy="4160754"/>
          </a:xfrm>
          <a:prstGeom prst="rect">
            <a:avLst/>
          </a:prstGeom>
        </p:spPr>
        <p:txBody>
          <a:bodyPr lIns="0" tIns="0" rIns="0" bIns="0" rtlCol="0" anchor="t">
            <a:spAutoFit/>
          </a:bodyPr>
          <a:lstStyle/>
          <a:p>
            <a:pPr algn="l">
              <a:lnSpc>
                <a:spcPts val="5472"/>
              </a:lnSpc>
            </a:pPr>
            <a:r>
              <a:rPr lang="en-US" sz="4800" b="1" dirty="0">
                <a:solidFill>
                  <a:srgbClr val="323232"/>
                </a:solidFill>
                <a:latin typeface="Optima LT Pro" panose="020B0502050508020304" pitchFamily="34" charset="0"/>
                <a:ea typeface="Optima Bold"/>
                <a:cs typeface="Optima Bold"/>
                <a:sym typeface="Optima Bold"/>
              </a:rPr>
              <a:t>Primo </a:t>
            </a:r>
            <a:r>
              <a:rPr lang="en-US" sz="4800" b="1" dirty="0" err="1">
                <a:solidFill>
                  <a:srgbClr val="323232"/>
                </a:solidFill>
                <a:latin typeface="Optima LT Pro" panose="020B0502050508020304" pitchFamily="34" charset="0"/>
                <a:ea typeface="Optima Bold"/>
                <a:cs typeface="Optima Bold"/>
                <a:sym typeface="Optima Bold"/>
              </a:rPr>
              <a:t>Danmarks</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løsning</a:t>
            </a:r>
            <a:endParaRPr lang="en-US" sz="4800" b="1" dirty="0">
              <a:solidFill>
                <a:srgbClr val="323232"/>
              </a:solidFill>
              <a:latin typeface="Optima Bold"/>
              <a:ea typeface="Optima Bold"/>
              <a:cs typeface="Optima Bold"/>
              <a:sym typeface="Optima Bold"/>
            </a:endParaRPr>
          </a:p>
          <a:p>
            <a:pPr algn="l">
              <a:lnSpc>
                <a:spcPts val="5472"/>
              </a:lnSpc>
            </a:pPr>
            <a:endParaRPr lang="en-US" sz="4800" b="1" dirty="0">
              <a:solidFill>
                <a:srgbClr val="323232"/>
              </a:solidFill>
              <a:latin typeface="Optima Bold"/>
              <a:ea typeface="Optima Bold"/>
              <a:cs typeface="Optima Bold"/>
              <a:sym typeface="Optima Bold"/>
            </a:endParaRPr>
          </a:p>
          <a:p>
            <a:pPr marL="1036320" lvl="1" indent="-518160" algn="l">
              <a:lnSpc>
                <a:spcPts val="5472"/>
              </a:lnSpc>
              <a:buFont typeface="Arial"/>
              <a:buChar char="•"/>
            </a:pPr>
            <a:r>
              <a:rPr lang="da-DK" sz="3000" dirty="0">
                <a:solidFill>
                  <a:schemeClr val="tx1">
                    <a:lumMod val="85000"/>
                    <a:lumOff val="15000"/>
                  </a:schemeClr>
                </a:solidFill>
                <a:latin typeface="Gotham 1" panose="020B0604020202020204" charset="0"/>
                <a:ea typeface="Optima"/>
                <a:cs typeface="Gotham 1" panose="020B0604020202020204" charset="0"/>
                <a:sym typeface="Optima"/>
              </a:rPr>
              <a:t>Minimum 15% hurtigere bearbejdning</a:t>
            </a:r>
          </a:p>
          <a:p>
            <a:pPr marL="1036320" lvl="1" indent="-518160" algn="l">
              <a:lnSpc>
                <a:spcPts val="5472"/>
              </a:lnSpc>
              <a:buFont typeface="Arial"/>
              <a:buChar char="•"/>
            </a:pPr>
            <a:r>
              <a:rPr lang="da-DK" sz="3000" dirty="0">
                <a:solidFill>
                  <a:schemeClr val="tx1">
                    <a:lumMod val="85000"/>
                    <a:lumOff val="15000"/>
                  </a:schemeClr>
                </a:solidFill>
                <a:latin typeface="Gotham 1" panose="020B0604020202020204" charset="0"/>
                <a:ea typeface="Optima"/>
                <a:cs typeface="Gotham 1" panose="020B0604020202020204" charset="0"/>
                <a:sym typeface="Optima"/>
              </a:rPr>
              <a:t>Mere fleksibel produktion</a:t>
            </a:r>
          </a:p>
          <a:p>
            <a:pPr marL="1036320" lvl="1" indent="-518160" algn="l">
              <a:lnSpc>
                <a:spcPts val="5472"/>
              </a:lnSpc>
              <a:buFont typeface="Arial"/>
              <a:buChar char="•"/>
            </a:pPr>
            <a:r>
              <a:rPr lang="da-DK" sz="3000" dirty="0">
                <a:solidFill>
                  <a:schemeClr val="tx1">
                    <a:lumMod val="85000"/>
                    <a:lumOff val="15000"/>
                  </a:schemeClr>
                </a:solidFill>
                <a:latin typeface="Gotham 1" panose="020B0604020202020204" charset="0"/>
                <a:ea typeface="Optima"/>
                <a:cs typeface="Gotham 1" panose="020B0604020202020204" charset="0"/>
                <a:sym typeface="Optima"/>
              </a:rPr>
              <a:t>Mulighed for at bearbejde 24/7</a:t>
            </a:r>
          </a:p>
          <a:p>
            <a:pPr marL="1036320" lvl="1" indent="-518160" algn="l">
              <a:lnSpc>
                <a:spcPts val="5472"/>
              </a:lnSpc>
              <a:buFont typeface="Arial"/>
              <a:buChar char="•"/>
            </a:pPr>
            <a:r>
              <a:rPr lang="da-DK" sz="3000" dirty="0">
                <a:solidFill>
                  <a:schemeClr val="tx1">
                    <a:lumMod val="85000"/>
                    <a:lumOff val="15000"/>
                  </a:schemeClr>
                </a:solidFill>
                <a:latin typeface="Gotham 1" panose="020B0604020202020204" charset="0"/>
                <a:ea typeface="Optima"/>
                <a:cs typeface="Gotham 1" panose="020B0604020202020204" charset="0"/>
                <a:sym typeface="Optima"/>
              </a:rPr>
              <a:t>Stor </a:t>
            </a:r>
            <a:r>
              <a:rPr lang="da-DK" sz="3000" dirty="0" err="1">
                <a:solidFill>
                  <a:schemeClr val="tx1">
                    <a:lumMod val="85000"/>
                    <a:lumOff val="15000"/>
                  </a:schemeClr>
                </a:solidFill>
                <a:latin typeface="Gotham 1" panose="020B0604020202020204" charset="0"/>
                <a:ea typeface="Optima"/>
                <a:cs typeface="Gotham 1" panose="020B0604020202020204" charset="0"/>
                <a:sym typeface="Optima"/>
              </a:rPr>
              <a:t>trådbesparelse</a:t>
            </a:r>
            <a:r>
              <a:rPr lang="da-DK" sz="3000" dirty="0">
                <a:solidFill>
                  <a:schemeClr val="tx1">
                    <a:lumMod val="85000"/>
                    <a:lumOff val="15000"/>
                  </a:schemeClr>
                </a:solidFill>
                <a:latin typeface="Gotham 1" panose="020B0604020202020204" charset="0"/>
                <a:ea typeface="Optima"/>
                <a:cs typeface="Gotham 1" panose="020B0604020202020204" charset="0"/>
                <a:sym typeface="Optima"/>
              </a:rPr>
              <a:t> </a:t>
            </a:r>
          </a:p>
        </p:txBody>
      </p:sp>
      <p:grpSp>
        <p:nvGrpSpPr>
          <p:cNvPr id="4" name="Group 4"/>
          <p:cNvGrpSpPr/>
          <p:nvPr/>
        </p:nvGrpSpPr>
        <p:grpSpPr>
          <a:xfrm>
            <a:off x="-116571" y="9254172"/>
            <a:ext cx="20067172" cy="1190529"/>
            <a:chOff x="0" y="0"/>
            <a:chExt cx="26756230" cy="1587372"/>
          </a:xfrm>
        </p:grpSpPr>
        <p:grpSp>
          <p:nvGrpSpPr>
            <p:cNvPr id="5" name="Group 5"/>
            <p:cNvGrpSpPr/>
            <p:nvPr/>
          </p:nvGrpSpPr>
          <p:grpSpPr>
            <a:xfrm>
              <a:off x="0" y="0"/>
              <a:ext cx="26756230" cy="1587372"/>
              <a:chOff x="0" y="0"/>
              <a:chExt cx="5285181" cy="313555"/>
            </a:xfrm>
          </p:grpSpPr>
          <p:sp>
            <p:nvSpPr>
              <p:cNvPr id="6" name="Freeform 6"/>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7" name="TextBox 7"/>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8" name="Freeform 8"/>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5"/>
              <a:stretch>
                <a:fillRect t="-74131" b="-74131"/>
              </a:stretch>
            </a:blipFill>
          </p:spPr>
          <p:txBody>
            <a:bodyPr/>
            <a:lstStyle/>
            <a:p>
              <a:endParaRPr lang="en-GB"/>
            </a:p>
          </p:txBody>
        </p:sp>
      </p:grpSp>
      <p:grpSp>
        <p:nvGrpSpPr>
          <p:cNvPr id="9" name="Group 9"/>
          <p:cNvGrpSpPr/>
          <p:nvPr/>
        </p:nvGrpSpPr>
        <p:grpSpPr>
          <a:xfrm>
            <a:off x="17406546" y="9693061"/>
            <a:ext cx="456538" cy="456538"/>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1" name="TextBox 11"/>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2" name="Group 12"/>
          <p:cNvGrpSpPr/>
          <p:nvPr/>
        </p:nvGrpSpPr>
        <p:grpSpPr>
          <a:xfrm>
            <a:off x="17112326" y="9464973"/>
            <a:ext cx="603512" cy="60351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14"/>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34</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6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7"/>
          <p:cNvGrpSpPr/>
          <p:nvPr/>
        </p:nvGrpSpPr>
        <p:grpSpPr>
          <a:xfrm>
            <a:off x="-116571" y="9254172"/>
            <a:ext cx="20067172" cy="1004943"/>
            <a:chOff x="0" y="0"/>
            <a:chExt cx="5285181" cy="264676"/>
          </a:xfrm>
        </p:grpSpPr>
        <p:sp>
          <p:nvSpPr>
            <p:cNvPr id="8" name="Freeform 8"/>
            <p:cNvSpPr/>
            <p:nvPr/>
          </p:nvSpPr>
          <p:spPr>
            <a:xfrm>
              <a:off x="0" y="0"/>
              <a:ext cx="5285181" cy="264676"/>
            </a:xfrm>
            <a:custGeom>
              <a:avLst/>
              <a:gdLst/>
              <a:ahLst/>
              <a:cxnLst/>
              <a:rect l="l" t="t" r="r" b="b"/>
              <a:pathLst>
                <a:path w="5285181" h="264676">
                  <a:moveTo>
                    <a:pt x="0" y="0"/>
                  </a:moveTo>
                  <a:lnTo>
                    <a:pt x="5285181" y="0"/>
                  </a:lnTo>
                  <a:lnTo>
                    <a:pt x="5285181" y="264676"/>
                  </a:lnTo>
                  <a:lnTo>
                    <a:pt x="0" y="264676"/>
                  </a:lnTo>
                  <a:close/>
                </a:path>
              </a:pathLst>
            </a:custGeom>
            <a:solidFill>
              <a:srgbClr val="FFFFFF"/>
            </a:solidFill>
          </p:spPr>
          <p:txBody>
            <a:bodyPr/>
            <a:lstStyle/>
            <a:p>
              <a:endParaRPr lang="en-GB"/>
            </a:p>
          </p:txBody>
        </p:sp>
        <p:sp>
          <p:nvSpPr>
            <p:cNvPr id="9" name="TextBox 9"/>
            <p:cNvSpPr txBox="1"/>
            <p:nvPr/>
          </p:nvSpPr>
          <p:spPr>
            <a:xfrm>
              <a:off x="0" y="-95250"/>
              <a:ext cx="5285181" cy="359926"/>
            </a:xfrm>
            <a:prstGeom prst="rect">
              <a:avLst/>
            </a:prstGeom>
          </p:spPr>
          <p:txBody>
            <a:bodyPr lIns="50800" tIns="50800" rIns="50800" bIns="50800" rtlCol="0" anchor="ctr"/>
            <a:lstStyle/>
            <a:p>
              <a:pPr algn="ctr">
                <a:lnSpc>
                  <a:spcPts val="3507"/>
                </a:lnSpc>
              </a:pPr>
              <a:endParaRPr/>
            </a:p>
          </p:txBody>
        </p:sp>
      </p:grpSp>
      <p:sp>
        <p:nvSpPr>
          <p:cNvPr id="12" name="Freeform 12"/>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3"/>
            <a:stretch>
              <a:fillRect t="-74131" b="-74131"/>
            </a:stretch>
          </a:blipFill>
        </p:spPr>
        <p:txBody>
          <a:bodyPr/>
          <a:lstStyle/>
          <a:p>
            <a:endParaRPr lang="en-GB"/>
          </a:p>
        </p:txBody>
      </p:sp>
      <p:grpSp>
        <p:nvGrpSpPr>
          <p:cNvPr id="13" name="Group 13"/>
          <p:cNvGrpSpPr/>
          <p:nvPr/>
        </p:nvGrpSpPr>
        <p:grpSpPr>
          <a:xfrm>
            <a:off x="17406546" y="9693061"/>
            <a:ext cx="456538" cy="45653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5" name="TextBox 15"/>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6" name="Group 16"/>
          <p:cNvGrpSpPr/>
          <p:nvPr/>
        </p:nvGrpSpPr>
        <p:grpSpPr>
          <a:xfrm>
            <a:off x="17112326" y="9464973"/>
            <a:ext cx="603512" cy="603512"/>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8" name="TextBox 18"/>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35</a:t>
              </a:r>
            </a:p>
          </p:txBody>
        </p:sp>
      </p:grpSp>
      <p:sp>
        <p:nvSpPr>
          <p:cNvPr id="21" name="TextBox 21"/>
          <p:cNvSpPr txBox="1"/>
          <p:nvPr/>
        </p:nvSpPr>
        <p:spPr>
          <a:xfrm>
            <a:off x="879868" y="811548"/>
            <a:ext cx="16534214" cy="705321"/>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Produktprogram</a:t>
            </a:r>
            <a:r>
              <a:rPr lang="en-US" sz="4800" b="1" dirty="0">
                <a:solidFill>
                  <a:srgbClr val="323232"/>
                </a:solidFill>
                <a:latin typeface="Optima LT Pro" panose="020B0502050508020304" pitchFamily="34" charset="0"/>
                <a:ea typeface="Optima Bold"/>
                <a:cs typeface="Optima Bold"/>
                <a:sym typeface="Optima Bold"/>
              </a:rPr>
              <a:t> for </a:t>
            </a:r>
            <a:r>
              <a:rPr lang="en-US" sz="4800" b="1" dirty="0" err="1">
                <a:solidFill>
                  <a:srgbClr val="323232"/>
                </a:solidFill>
                <a:latin typeface="Optima LT Pro" panose="020B0502050508020304" pitchFamily="34" charset="0"/>
                <a:ea typeface="Optima Bold"/>
                <a:cs typeface="Optima Bold"/>
                <a:sym typeface="Optima Bold"/>
              </a:rPr>
              <a:t>sænkgninstning</a:t>
            </a:r>
            <a:endParaRPr lang="en-US" sz="4800" b="1" dirty="0">
              <a:solidFill>
                <a:srgbClr val="323232"/>
              </a:solidFill>
              <a:latin typeface="Optima LT Pro" panose="020B0502050508020304" pitchFamily="34" charset="0"/>
              <a:ea typeface="Optima Bold"/>
              <a:cs typeface="Optima Bold"/>
              <a:sym typeface="Optima Bold"/>
            </a:endParaRPr>
          </a:p>
        </p:txBody>
      </p:sp>
      <p:sp>
        <p:nvSpPr>
          <p:cNvPr id="22" name="TextBox 22"/>
          <p:cNvSpPr txBox="1"/>
          <p:nvPr/>
        </p:nvSpPr>
        <p:spPr>
          <a:xfrm>
            <a:off x="908847" y="1671640"/>
            <a:ext cx="4322796" cy="552450"/>
          </a:xfrm>
          <a:prstGeom prst="rect">
            <a:avLst/>
          </a:prstGeom>
        </p:spPr>
        <p:txBody>
          <a:bodyPr lIns="0" tIns="0" rIns="0" bIns="0" rtlCol="0" anchor="t">
            <a:spAutoFit/>
          </a:bodyPr>
          <a:lstStyle/>
          <a:p>
            <a:pPr algn="l">
              <a:lnSpc>
                <a:spcPts val="4320"/>
              </a:lnSpc>
            </a:pPr>
            <a:r>
              <a:rPr lang="en-US" sz="3600" dirty="0">
                <a:solidFill>
                  <a:srgbClr val="323232"/>
                </a:solidFill>
                <a:latin typeface="Gotham 2"/>
                <a:ea typeface="Gotham 2"/>
                <a:cs typeface="Gotham 2"/>
                <a:sym typeface="Gotham 2"/>
              </a:rPr>
              <a:t>FORM E/P/S/X </a:t>
            </a:r>
          </a:p>
        </p:txBody>
      </p:sp>
      <p:pic>
        <p:nvPicPr>
          <p:cNvPr id="28" name="Billede 27" descr="Et billede, der indeholder maskine, design&#10;&#10;Automatisk genereret beskrivelse">
            <a:extLst>
              <a:ext uri="{FF2B5EF4-FFF2-40B4-BE49-F238E27FC236}">
                <a16:creationId xmlns:a16="http://schemas.microsoft.com/office/drawing/2014/main" id="{19152845-9444-6218-54F6-282B8A139E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00" y="2279915"/>
            <a:ext cx="20067172" cy="7280497"/>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00" b="-8000"/>
            </a:stretch>
          </a:blipFill>
        </p:spPr>
        <p:txBody>
          <a:bodyPr/>
          <a:lstStyle/>
          <a:p>
            <a:endParaRPr lang="en-GB"/>
          </a:p>
        </p:txBody>
      </p:sp>
      <p:sp>
        <p:nvSpPr>
          <p:cNvPr id="3" name="Freeform 3"/>
          <p:cNvSpPr/>
          <p:nvPr/>
        </p:nvSpPr>
        <p:spPr>
          <a:xfrm rot="5400000">
            <a:off x="2126278" y="-7139936"/>
            <a:ext cx="20813704" cy="25829544"/>
          </a:xfrm>
          <a:custGeom>
            <a:avLst/>
            <a:gdLst/>
            <a:ahLst/>
            <a:cxnLst/>
            <a:rect l="l" t="t" r="r" b="b"/>
            <a:pathLst>
              <a:path w="20813704" h="25829544">
                <a:moveTo>
                  <a:pt x="0" y="0"/>
                </a:moveTo>
                <a:lnTo>
                  <a:pt x="20813704" y="0"/>
                </a:lnTo>
                <a:lnTo>
                  <a:pt x="20813704" y="25829544"/>
                </a:lnTo>
                <a:lnTo>
                  <a:pt x="0" y="25829544"/>
                </a:lnTo>
                <a:lnTo>
                  <a:pt x="0" y="0"/>
                </a:lnTo>
                <a:close/>
              </a:path>
            </a:pathLst>
          </a:custGeom>
          <a:blipFill>
            <a:blip r:embed="rId3"/>
            <a:stretch>
              <a:fillRect l="-49268" r="-36598" b="-36106"/>
            </a:stretch>
          </a:blipFill>
        </p:spPr>
        <p:txBody>
          <a:bodyPr/>
          <a:lstStyle/>
          <a:p>
            <a:endParaRPr lang="en-GB"/>
          </a:p>
        </p:txBody>
      </p:sp>
      <p:grpSp>
        <p:nvGrpSpPr>
          <p:cNvPr id="4" name="Group 4"/>
          <p:cNvGrpSpPr/>
          <p:nvPr/>
        </p:nvGrpSpPr>
        <p:grpSpPr>
          <a:xfrm>
            <a:off x="1479393" y="5465438"/>
            <a:ext cx="339049" cy="332810"/>
            <a:chOff x="0" y="0"/>
            <a:chExt cx="452066" cy="443746"/>
          </a:xfrm>
        </p:grpSpPr>
        <p:sp>
          <p:nvSpPr>
            <p:cNvPr id="5" name="Freeform 5"/>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grpSp>
        <p:nvGrpSpPr>
          <p:cNvPr id="6" name="Group 6"/>
          <p:cNvGrpSpPr/>
          <p:nvPr/>
        </p:nvGrpSpPr>
        <p:grpSpPr>
          <a:xfrm>
            <a:off x="1479393" y="6154766"/>
            <a:ext cx="339049" cy="332810"/>
            <a:chOff x="0" y="0"/>
            <a:chExt cx="452066" cy="443746"/>
          </a:xfrm>
        </p:grpSpPr>
        <p:sp>
          <p:nvSpPr>
            <p:cNvPr id="7" name="Freeform 7"/>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grpSp>
        <p:nvGrpSpPr>
          <p:cNvPr id="8" name="Group 8"/>
          <p:cNvGrpSpPr/>
          <p:nvPr/>
        </p:nvGrpSpPr>
        <p:grpSpPr>
          <a:xfrm>
            <a:off x="1479393" y="7628566"/>
            <a:ext cx="339049" cy="332810"/>
            <a:chOff x="0" y="0"/>
            <a:chExt cx="452066" cy="443746"/>
          </a:xfrm>
        </p:grpSpPr>
        <p:sp>
          <p:nvSpPr>
            <p:cNvPr id="9" name="Freeform 9"/>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grpSp>
        <p:nvGrpSpPr>
          <p:cNvPr id="10" name="Group 10"/>
          <p:cNvGrpSpPr/>
          <p:nvPr/>
        </p:nvGrpSpPr>
        <p:grpSpPr>
          <a:xfrm>
            <a:off x="1479393" y="8375407"/>
            <a:ext cx="339049" cy="332810"/>
            <a:chOff x="0" y="0"/>
            <a:chExt cx="452066" cy="443746"/>
          </a:xfrm>
        </p:grpSpPr>
        <p:sp>
          <p:nvSpPr>
            <p:cNvPr id="11" name="Freeform 11"/>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grpSp>
        <p:nvGrpSpPr>
          <p:cNvPr id="12" name="Group 12"/>
          <p:cNvGrpSpPr/>
          <p:nvPr/>
        </p:nvGrpSpPr>
        <p:grpSpPr>
          <a:xfrm>
            <a:off x="1479393" y="6905336"/>
            <a:ext cx="339049" cy="332810"/>
            <a:chOff x="0" y="0"/>
            <a:chExt cx="452066" cy="443746"/>
          </a:xfrm>
        </p:grpSpPr>
        <p:sp>
          <p:nvSpPr>
            <p:cNvPr id="13" name="Freeform 13"/>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14" name="TextBox 14"/>
          <p:cNvSpPr txBox="1"/>
          <p:nvPr/>
        </p:nvSpPr>
        <p:spPr>
          <a:xfrm>
            <a:off x="1479393" y="2684963"/>
            <a:ext cx="9269862" cy="2266950"/>
          </a:xfrm>
          <a:prstGeom prst="rect">
            <a:avLst/>
          </a:prstGeom>
        </p:spPr>
        <p:txBody>
          <a:bodyPr lIns="0" tIns="0" rIns="0" bIns="0" rtlCol="0" anchor="t">
            <a:spAutoFit/>
          </a:bodyPr>
          <a:lstStyle/>
          <a:p>
            <a:pPr algn="l">
              <a:lnSpc>
                <a:spcPts val="4500"/>
              </a:lnSpc>
            </a:pPr>
            <a:r>
              <a:rPr lang="en-US" sz="3000" dirty="0" err="1">
                <a:solidFill>
                  <a:srgbClr val="FFFFFF"/>
                </a:solidFill>
                <a:latin typeface="Gotham 1"/>
                <a:ea typeface="Gotham 1"/>
                <a:cs typeface="Gotham 1"/>
                <a:sym typeface="Gotham 1"/>
              </a:rPr>
              <a:t>Høj</a:t>
            </a:r>
            <a:r>
              <a:rPr lang="en-US" sz="3000" dirty="0">
                <a:solidFill>
                  <a:srgbClr val="FFFFFF"/>
                </a:solidFill>
                <a:latin typeface="Gotham 1"/>
                <a:ea typeface="Gotham 1"/>
                <a:cs typeface="Gotham 1"/>
                <a:sym typeface="Gotham 1"/>
              </a:rPr>
              <a:t> </a:t>
            </a:r>
            <a:r>
              <a:rPr lang="en-US" sz="3000" dirty="0" err="1">
                <a:solidFill>
                  <a:srgbClr val="FFFFFF"/>
                </a:solidFill>
                <a:latin typeface="Gotham 1"/>
                <a:ea typeface="Gotham 1"/>
                <a:cs typeface="Gotham 1"/>
                <a:sym typeface="Gotham 1"/>
              </a:rPr>
              <a:t>effiktivitet</a:t>
            </a:r>
            <a:r>
              <a:rPr lang="en-US" sz="3000" dirty="0">
                <a:solidFill>
                  <a:srgbClr val="FFFFFF"/>
                </a:solidFill>
                <a:latin typeface="Gotham 1"/>
                <a:ea typeface="Gotham 1"/>
                <a:cs typeface="Gotham 1"/>
                <a:sym typeface="Gotham 1"/>
              </a:rPr>
              <a:t> (ca 85%), </a:t>
            </a:r>
            <a:r>
              <a:rPr lang="en-US" sz="3000" dirty="0" err="1">
                <a:solidFill>
                  <a:srgbClr val="FFFFFF"/>
                </a:solidFill>
                <a:latin typeface="Gotham 1"/>
                <a:ea typeface="Gotham 1"/>
                <a:cs typeface="Gotham 1"/>
                <a:sym typeface="Gotham 1"/>
              </a:rPr>
              <a:t>betyder</a:t>
            </a:r>
            <a:r>
              <a:rPr lang="en-US" sz="3000" dirty="0">
                <a:solidFill>
                  <a:srgbClr val="FFFFFF"/>
                </a:solidFill>
                <a:latin typeface="Gotham 1"/>
                <a:ea typeface="Gotham 1"/>
                <a:cs typeface="Gotham 1"/>
                <a:sym typeface="Gotham 1"/>
              </a:rPr>
              <a:t>:</a:t>
            </a:r>
          </a:p>
          <a:p>
            <a:pPr marL="647700" lvl="1" indent="-323850" algn="l">
              <a:lnSpc>
                <a:spcPts val="4500"/>
              </a:lnSpc>
              <a:buFont typeface="Arial"/>
              <a:buChar char="•"/>
            </a:pPr>
            <a:r>
              <a:rPr lang="en-US" sz="3000" dirty="0" err="1">
                <a:solidFill>
                  <a:srgbClr val="FFFFFF"/>
                </a:solidFill>
                <a:latin typeface="Gotham 1"/>
                <a:ea typeface="Gotham 1"/>
                <a:cs typeface="Gotham 1"/>
                <a:sym typeface="Gotham 1"/>
              </a:rPr>
              <a:t>Mindre</a:t>
            </a:r>
            <a:r>
              <a:rPr lang="en-US" sz="3000" dirty="0">
                <a:solidFill>
                  <a:srgbClr val="FFFFFF"/>
                </a:solidFill>
                <a:latin typeface="Gotham 1"/>
                <a:ea typeface="Gotham 1"/>
                <a:cs typeface="Gotham 1"/>
                <a:sym typeface="Gotham 1"/>
              </a:rPr>
              <a:t> </a:t>
            </a:r>
            <a:r>
              <a:rPr lang="en-US" sz="3000" dirty="0" err="1">
                <a:solidFill>
                  <a:srgbClr val="FFFFFF"/>
                </a:solidFill>
                <a:latin typeface="Gotham 1"/>
                <a:ea typeface="Gotham 1"/>
                <a:cs typeface="Gotham 1"/>
                <a:sym typeface="Gotham 1"/>
              </a:rPr>
              <a:t>varme</a:t>
            </a:r>
            <a:r>
              <a:rPr lang="en-US" sz="3000" dirty="0">
                <a:solidFill>
                  <a:srgbClr val="FFFFFF"/>
                </a:solidFill>
                <a:latin typeface="Gotham 1"/>
                <a:ea typeface="Gotham 1"/>
                <a:cs typeface="Gotham 1"/>
                <a:sym typeface="Gotham 1"/>
              </a:rPr>
              <a:t> </a:t>
            </a:r>
            <a:r>
              <a:rPr lang="en-US" sz="3000" dirty="0" err="1">
                <a:solidFill>
                  <a:srgbClr val="FFFFFF"/>
                </a:solidFill>
                <a:latin typeface="Gotham 1"/>
                <a:ea typeface="Gotham 1"/>
                <a:cs typeface="Gotham 1"/>
                <a:sym typeface="Gotham 1"/>
              </a:rPr>
              <a:t>til</a:t>
            </a:r>
            <a:r>
              <a:rPr lang="en-US" sz="3000" dirty="0">
                <a:solidFill>
                  <a:srgbClr val="FFFFFF"/>
                </a:solidFill>
                <a:latin typeface="Gotham 1"/>
                <a:ea typeface="Gotham 1"/>
                <a:cs typeface="Gotham 1"/>
                <a:sym typeface="Gotham 1"/>
              </a:rPr>
              <a:t> </a:t>
            </a:r>
            <a:r>
              <a:rPr lang="en-US" sz="3000" dirty="0" err="1">
                <a:solidFill>
                  <a:srgbClr val="FFFFFF"/>
                </a:solidFill>
                <a:latin typeface="Gotham 1"/>
                <a:ea typeface="Gotham 1"/>
                <a:cs typeface="Gotham 1"/>
                <a:sym typeface="Gotham 1"/>
              </a:rPr>
              <a:t>maskinrum</a:t>
            </a:r>
            <a:endParaRPr lang="en-US" sz="3000" dirty="0">
              <a:solidFill>
                <a:srgbClr val="FFFFFF"/>
              </a:solidFill>
              <a:latin typeface="Gotham 1"/>
              <a:ea typeface="Gotham 1"/>
              <a:cs typeface="Gotham 1"/>
              <a:sym typeface="Gotham 1"/>
            </a:endParaRPr>
          </a:p>
          <a:p>
            <a:pPr marL="647700" lvl="1" indent="-323850" algn="l">
              <a:lnSpc>
                <a:spcPts val="4500"/>
              </a:lnSpc>
              <a:buFont typeface="Arial"/>
              <a:buChar char="•"/>
            </a:pPr>
            <a:r>
              <a:rPr lang="en-US" sz="3000" dirty="0" err="1">
                <a:solidFill>
                  <a:srgbClr val="FFFFFF"/>
                </a:solidFill>
                <a:latin typeface="Gotham 1"/>
                <a:ea typeface="Gotham 1"/>
                <a:cs typeface="Gotham 1"/>
                <a:sym typeface="Gotham 1"/>
              </a:rPr>
              <a:t>Lavere</a:t>
            </a:r>
            <a:r>
              <a:rPr lang="en-US" sz="3000" dirty="0">
                <a:solidFill>
                  <a:srgbClr val="FFFFFF"/>
                </a:solidFill>
                <a:latin typeface="Gotham 1"/>
                <a:ea typeface="Gotham 1"/>
                <a:cs typeface="Gotham 1"/>
                <a:sym typeface="Gotham 1"/>
              </a:rPr>
              <a:t> </a:t>
            </a:r>
            <a:r>
              <a:rPr lang="en-US" sz="3000" dirty="0" err="1">
                <a:solidFill>
                  <a:srgbClr val="FFFFFF"/>
                </a:solidFill>
                <a:latin typeface="Gotham 1"/>
                <a:ea typeface="Gotham 1"/>
                <a:cs typeface="Gotham 1"/>
                <a:sym typeface="Gotham 1"/>
              </a:rPr>
              <a:t>strømforbrug</a:t>
            </a:r>
            <a:endParaRPr lang="en-US" sz="3000" dirty="0">
              <a:solidFill>
                <a:srgbClr val="FFFFFF"/>
              </a:solidFill>
              <a:latin typeface="Gotham 1"/>
              <a:ea typeface="Gotham 1"/>
              <a:cs typeface="Gotham 1"/>
              <a:sym typeface="Gotham 1"/>
            </a:endParaRPr>
          </a:p>
          <a:p>
            <a:pPr marL="647700" lvl="1" indent="-323850" algn="l">
              <a:lnSpc>
                <a:spcPts val="4500"/>
              </a:lnSpc>
              <a:buFont typeface="Arial"/>
              <a:buChar char="•"/>
            </a:pPr>
            <a:r>
              <a:rPr lang="en-US" sz="3000" dirty="0" err="1">
                <a:solidFill>
                  <a:srgbClr val="FFFFFF"/>
                </a:solidFill>
                <a:latin typeface="Gotham 1"/>
                <a:ea typeface="Gotham 1"/>
                <a:cs typeface="Gotham 1"/>
                <a:sym typeface="Gotham 1"/>
              </a:rPr>
              <a:t>Mindre</a:t>
            </a:r>
            <a:r>
              <a:rPr lang="en-US" sz="3000" dirty="0">
                <a:solidFill>
                  <a:srgbClr val="FFFFFF"/>
                </a:solidFill>
                <a:latin typeface="Gotham 1"/>
                <a:ea typeface="Gotham 1"/>
                <a:cs typeface="Gotham 1"/>
                <a:sym typeface="Gotham 1"/>
              </a:rPr>
              <a:t> </a:t>
            </a:r>
            <a:r>
              <a:rPr lang="en-US" sz="3000" dirty="0" err="1">
                <a:solidFill>
                  <a:srgbClr val="FFFFFF"/>
                </a:solidFill>
                <a:latin typeface="Gotham 1"/>
                <a:ea typeface="Gotham 1"/>
                <a:cs typeface="Gotham 1"/>
                <a:sym typeface="Gotham 1"/>
              </a:rPr>
              <a:t>kølerbehov</a:t>
            </a:r>
            <a:endParaRPr lang="en-US" sz="3000" dirty="0">
              <a:solidFill>
                <a:srgbClr val="FFFFFF"/>
              </a:solidFill>
              <a:latin typeface="Gotham 1"/>
              <a:ea typeface="Gotham 1"/>
              <a:cs typeface="Gotham 1"/>
              <a:sym typeface="Gotham 1"/>
            </a:endParaRPr>
          </a:p>
        </p:txBody>
      </p:sp>
      <p:sp>
        <p:nvSpPr>
          <p:cNvPr id="15" name="TextBox 15"/>
          <p:cNvSpPr txBox="1"/>
          <p:nvPr/>
        </p:nvSpPr>
        <p:spPr>
          <a:xfrm>
            <a:off x="1961232" y="5432771"/>
            <a:ext cx="8053225" cy="426720"/>
          </a:xfrm>
          <a:prstGeom prst="rect">
            <a:avLst/>
          </a:prstGeom>
        </p:spPr>
        <p:txBody>
          <a:bodyPr lIns="0" tIns="0" rIns="0" bIns="0" rtlCol="0" anchor="t">
            <a:spAutoFit/>
          </a:bodyPr>
          <a:lstStyle/>
          <a:p>
            <a:pPr algn="l">
              <a:lnSpc>
                <a:spcPts val="3240"/>
              </a:lnSpc>
            </a:pPr>
            <a:r>
              <a:rPr lang="en-US" sz="3000">
                <a:solidFill>
                  <a:srgbClr val="FFFFFF"/>
                </a:solidFill>
                <a:latin typeface="Gotham 1"/>
                <a:ea typeface="Gotham 1"/>
                <a:cs typeface="Gotham 1"/>
                <a:sym typeface="Gotham 1"/>
              </a:rPr>
              <a:t>Gennemprøvet og succesfuld generator</a:t>
            </a:r>
          </a:p>
        </p:txBody>
      </p:sp>
      <p:sp>
        <p:nvSpPr>
          <p:cNvPr id="16" name="TextBox 16"/>
          <p:cNvSpPr txBox="1"/>
          <p:nvPr/>
        </p:nvSpPr>
        <p:spPr>
          <a:xfrm>
            <a:off x="1961232" y="6183341"/>
            <a:ext cx="5138291" cy="426720"/>
          </a:xfrm>
          <a:prstGeom prst="rect">
            <a:avLst/>
          </a:prstGeom>
        </p:spPr>
        <p:txBody>
          <a:bodyPr lIns="0" tIns="0" rIns="0" bIns="0" rtlCol="0" anchor="t">
            <a:spAutoFit/>
          </a:bodyPr>
          <a:lstStyle/>
          <a:p>
            <a:pPr algn="l">
              <a:lnSpc>
                <a:spcPts val="3240"/>
              </a:lnSpc>
            </a:pPr>
            <a:r>
              <a:rPr lang="en-US" sz="3000">
                <a:solidFill>
                  <a:srgbClr val="FFFFFF"/>
                </a:solidFill>
                <a:latin typeface="Gotham 1"/>
                <a:ea typeface="Gotham 1"/>
                <a:cs typeface="Gotham 1"/>
                <a:sym typeface="Gotham 1"/>
              </a:rPr>
              <a:t>High-end digital generator </a:t>
            </a:r>
          </a:p>
        </p:txBody>
      </p:sp>
      <p:sp>
        <p:nvSpPr>
          <p:cNvPr id="17" name="TextBox 17"/>
          <p:cNvSpPr txBox="1"/>
          <p:nvPr/>
        </p:nvSpPr>
        <p:spPr>
          <a:xfrm>
            <a:off x="1961232" y="6933911"/>
            <a:ext cx="6565077" cy="861060"/>
          </a:xfrm>
          <a:prstGeom prst="rect">
            <a:avLst/>
          </a:prstGeom>
        </p:spPr>
        <p:txBody>
          <a:bodyPr lIns="0" tIns="0" rIns="0" bIns="0" rtlCol="0" anchor="t">
            <a:spAutoFit/>
          </a:bodyPr>
          <a:lstStyle/>
          <a:p>
            <a:pPr algn="l">
              <a:lnSpc>
                <a:spcPts val="3240"/>
              </a:lnSpc>
            </a:pPr>
            <a:r>
              <a:rPr lang="en-US" sz="3000">
                <a:solidFill>
                  <a:srgbClr val="FFFFFF"/>
                </a:solidFill>
                <a:latin typeface="Gotham 1"/>
                <a:ea typeface="Gotham 1"/>
                <a:cs typeface="Gotham 1"/>
                <a:sym typeface="Gotham 1"/>
              </a:rPr>
              <a:t>High speed bearbejdning </a:t>
            </a:r>
          </a:p>
          <a:p>
            <a:pPr algn="l">
              <a:lnSpc>
                <a:spcPts val="3600"/>
              </a:lnSpc>
            </a:pPr>
            <a:endParaRPr lang="en-US" sz="3000">
              <a:solidFill>
                <a:srgbClr val="FFFFFF"/>
              </a:solidFill>
              <a:latin typeface="Gotham 1"/>
              <a:ea typeface="Gotham 1"/>
              <a:cs typeface="Gotham 1"/>
              <a:sym typeface="Gotham 1"/>
            </a:endParaRPr>
          </a:p>
        </p:txBody>
      </p:sp>
      <p:sp>
        <p:nvSpPr>
          <p:cNvPr id="18" name="TextBox 18"/>
          <p:cNvSpPr txBox="1"/>
          <p:nvPr/>
        </p:nvSpPr>
        <p:spPr>
          <a:xfrm>
            <a:off x="1961232" y="8342739"/>
            <a:ext cx="9436111" cy="426720"/>
          </a:xfrm>
          <a:prstGeom prst="rect">
            <a:avLst/>
          </a:prstGeom>
        </p:spPr>
        <p:txBody>
          <a:bodyPr lIns="0" tIns="0" rIns="0" bIns="0" rtlCol="0" anchor="t">
            <a:spAutoFit/>
          </a:bodyPr>
          <a:lstStyle/>
          <a:p>
            <a:pPr algn="l">
              <a:lnSpc>
                <a:spcPts val="3240"/>
              </a:lnSpc>
            </a:pPr>
            <a:r>
              <a:rPr lang="en-US" sz="3000">
                <a:solidFill>
                  <a:srgbClr val="FFFFFF"/>
                </a:solidFill>
                <a:latin typeface="Gotham 1"/>
                <a:ea typeface="Gotham 1"/>
                <a:cs typeface="Gotham 1"/>
                <a:sym typeface="Gotham 1"/>
              </a:rPr>
              <a:t>Pålidelige og gentagelige bearbejdningsresultater</a:t>
            </a:r>
          </a:p>
        </p:txBody>
      </p:sp>
      <p:sp>
        <p:nvSpPr>
          <p:cNvPr id="19" name="TextBox 19"/>
          <p:cNvSpPr txBox="1"/>
          <p:nvPr/>
        </p:nvSpPr>
        <p:spPr>
          <a:xfrm>
            <a:off x="1961232" y="7595898"/>
            <a:ext cx="9242611" cy="426720"/>
          </a:xfrm>
          <a:prstGeom prst="rect">
            <a:avLst/>
          </a:prstGeom>
        </p:spPr>
        <p:txBody>
          <a:bodyPr lIns="0" tIns="0" rIns="0" bIns="0" rtlCol="0" anchor="t">
            <a:spAutoFit/>
          </a:bodyPr>
          <a:lstStyle/>
          <a:p>
            <a:pPr algn="l">
              <a:lnSpc>
                <a:spcPts val="3240"/>
              </a:lnSpc>
            </a:pPr>
            <a:r>
              <a:rPr lang="en-US" sz="3000">
                <a:solidFill>
                  <a:srgbClr val="FFFFFF"/>
                </a:solidFill>
                <a:latin typeface="Gotham 1"/>
                <a:ea typeface="Gotham 1"/>
                <a:cs typeface="Gotham 1"/>
                <a:sym typeface="Gotham 1"/>
              </a:rPr>
              <a:t>Hver puls er optimeret (mindre elektrodeslid)</a:t>
            </a:r>
          </a:p>
        </p:txBody>
      </p:sp>
      <p:sp>
        <p:nvSpPr>
          <p:cNvPr id="20" name="TextBox 20"/>
          <p:cNvSpPr txBox="1"/>
          <p:nvPr/>
        </p:nvSpPr>
        <p:spPr>
          <a:xfrm>
            <a:off x="879868" y="811548"/>
            <a:ext cx="16534214" cy="2160651"/>
          </a:xfrm>
          <a:prstGeom prst="rect">
            <a:avLst/>
          </a:prstGeom>
        </p:spPr>
        <p:txBody>
          <a:bodyPr lIns="0" tIns="0" rIns="0" bIns="0" rtlCol="0" anchor="t">
            <a:spAutoFit/>
          </a:bodyPr>
          <a:lstStyle/>
          <a:p>
            <a:pPr algn="l">
              <a:lnSpc>
                <a:spcPts val="5472"/>
              </a:lnSpc>
            </a:pPr>
            <a:r>
              <a:rPr lang="en-US" sz="4800" b="1" dirty="0">
                <a:solidFill>
                  <a:srgbClr val="FFFFFF"/>
                </a:solidFill>
                <a:latin typeface="Optima LT Pro" panose="020B0502050508020304" pitchFamily="34" charset="0"/>
                <a:ea typeface="Optima Bold"/>
                <a:cs typeface="Optima Bold"/>
                <a:sym typeface="Optima Bold"/>
              </a:rPr>
              <a:t>Drive speed and quality</a:t>
            </a:r>
          </a:p>
          <a:p>
            <a:pPr algn="l">
              <a:lnSpc>
                <a:spcPts val="5472"/>
              </a:lnSpc>
            </a:pPr>
            <a:r>
              <a:rPr lang="en-US" sz="4800" b="1" dirty="0">
                <a:solidFill>
                  <a:srgbClr val="FFFFFF"/>
                </a:solidFill>
                <a:latin typeface="Optima LT Pro" panose="020B0502050508020304" pitchFamily="34" charset="0"/>
                <a:ea typeface="Optima Bold"/>
                <a:cs typeface="Optima Bold"/>
                <a:sym typeface="Optima Bold"/>
              </a:rPr>
              <a:t>ISPG – INTELLIGENT SPEED POWER GENERATOR</a:t>
            </a:r>
          </a:p>
          <a:p>
            <a:pPr algn="l">
              <a:lnSpc>
                <a:spcPts val="5472"/>
              </a:lnSpc>
            </a:pPr>
            <a:endParaRPr lang="en-US" sz="4800" b="1" dirty="0">
              <a:solidFill>
                <a:srgbClr val="FFFFFF"/>
              </a:solidFill>
              <a:latin typeface="Optima LT Pro" panose="020B0502050508020304" pitchFamily="34" charset="0"/>
              <a:ea typeface="Optima Bold"/>
              <a:cs typeface="Optima Bold"/>
              <a:sym typeface="Optima Bold"/>
            </a:endParaRPr>
          </a:p>
        </p:txBody>
      </p:sp>
      <p:sp>
        <p:nvSpPr>
          <p:cNvPr id="21" name="Freeform 21"/>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4"/>
            <a:stretch>
              <a:fillRect t="-74131" b="-74131"/>
            </a:stretch>
          </a:blipFill>
        </p:spPr>
        <p:txBody>
          <a:bodyPr/>
          <a:lstStyle/>
          <a:p>
            <a:endParaRPr lang="en-GB"/>
          </a:p>
        </p:txBody>
      </p:sp>
      <p:grpSp>
        <p:nvGrpSpPr>
          <p:cNvPr id="22" name="Group 22"/>
          <p:cNvGrpSpPr/>
          <p:nvPr/>
        </p:nvGrpSpPr>
        <p:grpSpPr>
          <a:xfrm>
            <a:off x="-116571" y="9254172"/>
            <a:ext cx="20067172" cy="1190529"/>
            <a:chOff x="0" y="0"/>
            <a:chExt cx="26756230" cy="1587372"/>
          </a:xfrm>
        </p:grpSpPr>
        <p:grpSp>
          <p:nvGrpSpPr>
            <p:cNvPr id="23" name="Group 23"/>
            <p:cNvGrpSpPr/>
            <p:nvPr/>
          </p:nvGrpSpPr>
          <p:grpSpPr>
            <a:xfrm>
              <a:off x="0" y="0"/>
              <a:ext cx="26756230" cy="1587372"/>
              <a:chOff x="0" y="0"/>
              <a:chExt cx="5285181" cy="313555"/>
            </a:xfrm>
          </p:grpSpPr>
          <p:sp>
            <p:nvSpPr>
              <p:cNvPr id="24" name="Freeform 24"/>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5" name="TextBox 25"/>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6" name="Freeform 26"/>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27" name="Group 27"/>
          <p:cNvGrpSpPr/>
          <p:nvPr/>
        </p:nvGrpSpPr>
        <p:grpSpPr>
          <a:xfrm>
            <a:off x="17406546" y="9693061"/>
            <a:ext cx="456538" cy="456538"/>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9" name="TextBox 29"/>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0" name="Group 30"/>
          <p:cNvGrpSpPr/>
          <p:nvPr/>
        </p:nvGrpSpPr>
        <p:grpSpPr>
          <a:xfrm>
            <a:off x="17112326" y="9464973"/>
            <a:ext cx="603512" cy="603512"/>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2" name="TextBox 32"/>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36</a:t>
              </a:r>
            </a:p>
          </p:txBody>
        </p:sp>
      </p:grpSp>
    </p:spTree>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355096" y="7355762"/>
            <a:ext cx="601083" cy="339075"/>
          </a:xfrm>
          <a:custGeom>
            <a:avLst/>
            <a:gdLst/>
            <a:ahLst/>
            <a:cxnLst/>
            <a:rect l="l" t="t" r="r" b="b"/>
            <a:pathLst>
              <a:path w="601083" h="339075">
                <a:moveTo>
                  <a:pt x="0" y="0"/>
                </a:moveTo>
                <a:lnTo>
                  <a:pt x="601083" y="0"/>
                </a:lnTo>
                <a:lnTo>
                  <a:pt x="601083" y="339074"/>
                </a:lnTo>
                <a:lnTo>
                  <a:pt x="0" y="3390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9998901" y="4468984"/>
            <a:ext cx="662737" cy="375912"/>
          </a:xfrm>
          <a:custGeom>
            <a:avLst/>
            <a:gdLst/>
            <a:ahLst/>
            <a:cxnLst/>
            <a:rect l="l" t="t" r="r" b="b"/>
            <a:pathLst>
              <a:path w="662737" h="375912">
                <a:moveTo>
                  <a:pt x="0" y="0"/>
                </a:moveTo>
                <a:lnTo>
                  <a:pt x="662737" y="0"/>
                </a:lnTo>
                <a:lnTo>
                  <a:pt x="662737" y="375912"/>
                </a:lnTo>
                <a:lnTo>
                  <a:pt x="0" y="3759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AutoShape 4"/>
          <p:cNvSpPr/>
          <p:nvPr/>
        </p:nvSpPr>
        <p:spPr>
          <a:xfrm rot="-8099971">
            <a:off x="6578603" y="4035202"/>
            <a:ext cx="1048586" cy="0"/>
          </a:xfrm>
          <a:prstGeom prst="line">
            <a:avLst/>
          </a:prstGeom>
          <a:ln w="9525" cap="rnd">
            <a:solidFill>
              <a:srgbClr val="00629B"/>
            </a:solidFill>
            <a:prstDash val="solid"/>
            <a:headEnd type="diamond" w="lg" len="lg"/>
            <a:tailEnd type="none" w="sm" len="sm"/>
          </a:ln>
        </p:spPr>
        <p:txBody>
          <a:bodyPr/>
          <a:lstStyle/>
          <a:p>
            <a:endParaRPr lang="en-GB"/>
          </a:p>
        </p:txBody>
      </p:sp>
      <p:sp>
        <p:nvSpPr>
          <p:cNvPr id="5" name="AutoShape 5"/>
          <p:cNvSpPr/>
          <p:nvPr/>
        </p:nvSpPr>
        <p:spPr>
          <a:xfrm rot="10786182">
            <a:off x="4905401" y="3672443"/>
            <a:ext cx="1845305" cy="0"/>
          </a:xfrm>
          <a:prstGeom prst="line">
            <a:avLst/>
          </a:prstGeom>
          <a:ln w="9525" cap="rnd">
            <a:solidFill>
              <a:srgbClr val="00629B"/>
            </a:solidFill>
            <a:prstDash val="solid"/>
            <a:headEnd type="none" w="sm" len="sm"/>
            <a:tailEnd type="none" w="sm" len="sm"/>
          </a:ln>
        </p:spPr>
        <p:txBody>
          <a:bodyPr/>
          <a:lstStyle/>
          <a:p>
            <a:endParaRPr lang="en-GB"/>
          </a:p>
        </p:txBody>
      </p:sp>
      <p:sp>
        <p:nvSpPr>
          <p:cNvPr id="6" name="AutoShape 6"/>
          <p:cNvSpPr/>
          <p:nvPr/>
        </p:nvSpPr>
        <p:spPr>
          <a:xfrm rot="-8099997">
            <a:off x="9684081" y="4035160"/>
            <a:ext cx="1048578" cy="0"/>
          </a:xfrm>
          <a:prstGeom prst="line">
            <a:avLst/>
          </a:prstGeom>
          <a:ln w="9525" cap="rnd">
            <a:solidFill>
              <a:srgbClr val="00629B"/>
            </a:solidFill>
            <a:prstDash val="solid"/>
            <a:headEnd type="diamond" w="lg" len="lg"/>
            <a:tailEnd type="none" w="sm" len="sm"/>
          </a:ln>
        </p:spPr>
        <p:txBody>
          <a:bodyPr/>
          <a:lstStyle/>
          <a:p>
            <a:endParaRPr lang="en-GB"/>
          </a:p>
        </p:txBody>
      </p:sp>
      <p:sp>
        <p:nvSpPr>
          <p:cNvPr id="7" name="AutoShape 7"/>
          <p:cNvSpPr/>
          <p:nvPr/>
        </p:nvSpPr>
        <p:spPr>
          <a:xfrm flipH="1">
            <a:off x="9837646" y="3680914"/>
            <a:ext cx="3221691" cy="8536"/>
          </a:xfrm>
          <a:prstGeom prst="line">
            <a:avLst/>
          </a:prstGeom>
          <a:ln w="9525" cap="rnd">
            <a:solidFill>
              <a:srgbClr val="00629B"/>
            </a:solidFill>
            <a:prstDash val="solid"/>
            <a:headEnd type="none" w="sm" len="sm"/>
            <a:tailEnd type="none" w="sm" len="sm"/>
          </a:ln>
        </p:spPr>
        <p:txBody>
          <a:bodyPr/>
          <a:lstStyle/>
          <a:p>
            <a:endParaRPr lang="en-GB"/>
          </a:p>
        </p:txBody>
      </p:sp>
      <p:sp>
        <p:nvSpPr>
          <p:cNvPr id="8" name="TextBox 8"/>
          <p:cNvSpPr txBox="1"/>
          <p:nvPr/>
        </p:nvSpPr>
        <p:spPr>
          <a:xfrm>
            <a:off x="13097450" y="3366010"/>
            <a:ext cx="4557613" cy="1624965"/>
          </a:xfrm>
          <a:prstGeom prst="rect">
            <a:avLst/>
          </a:prstGeom>
        </p:spPr>
        <p:txBody>
          <a:bodyPr lIns="0" tIns="0" rIns="0" bIns="0" rtlCol="0" anchor="t">
            <a:spAutoFit/>
          </a:bodyPr>
          <a:lstStyle/>
          <a:p>
            <a:pPr algn="l">
              <a:lnSpc>
                <a:spcPts val="3150"/>
              </a:lnSpc>
            </a:pPr>
            <a:r>
              <a:rPr lang="en-US" sz="2100">
                <a:solidFill>
                  <a:srgbClr val="323232"/>
                </a:solidFill>
                <a:latin typeface="Gotham 3"/>
                <a:ea typeface="Gotham 3"/>
                <a:cs typeface="Gotham 3"/>
                <a:sym typeface="Gotham 3"/>
              </a:rPr>
              <a:t> </a:t>
            </a:r>
            <a:r>
              <a:rPr lang="en-US" sz="2100">
                <a:solidFill>
                  <a:srgbClr val="2F80AA"/>
                </a:solidFill>
                <a:latin typeface="Gotham 3"/>
                <a:ea typeface="Gotham 3"/>
                <a:cs typeface="Gotham 3"/>
                <a:sym typeface="Gotham 3"/>
              </a:rPr>
              <a:t>Reducer “time to market” : </a:t>
            </a:r>
          </a:p>
          <a:p>
            <a:pPr algn="l">
              <a:lnSpc>
                <a:spcPts val="3150"/>
              </a:lnSpc>
            </a:pPr>
            <a:r>
              <a:rPr lang="en-US" sz="2100">
                <a:solidFill>
                  <a:srgbClr val="323232"/>
                </a:solidFill>
                <a:latin typeface="Gotham 1"/>
                <a:ea typeface="Gotham 1"/>
                <a:cs typeface="Gotham 1"/>
                <a:sym typeface="Gotham 1"/>
              </a:rPr>
              <a:t>Tecform gør det meget nemt at blande materiale for at forbedre ydeevnen med et enkelt klik. </a:t>
            </a:r>
          </a:p>
        </p:txBody>
      </p:sp>
      <p:sp>
        <p:nvSpPr>
          <p:cNvPr id="9" name="TextBox 9"/>
          <p:cNvSpPr txBox="1"/>
          <p:nvPr/>
        </p:nvSpPr>
        <p:spPr>
          <a:xfrm>
            <a:off x="994105" y="3366010"/>
            <a:ext cx="5089980" cy="3225165"/>
          </a:xfrm>
          <a:prstGeom prst="rect">
            <a:avLst/>
          </a:prstGeom>
        </p:spPr>
        <p:txBody>
          <a:bodyPr lIns="0" tIns="0" rIns="0" bIns="0" rtlCol="0" anchor="t">
            <a:spAutoFit/>
          </a:bodyPr>
          <a:lstStyle/>
          <a:p>
            <a:pPr algn="l">
              <a:lnSpc>
                <a:spcPts val="3150"/>
              </a:lnSpc>
            </a:pPr>
            <a:r>
              <a:rPr lang="en-US" sz="2100" dirty="0">
                <a:solidFill>
                  <a:srgbClr val="2F80AA"/>
                </a:solidFill>
                <a:latin typeface="Gotham 3"/>
                <a:ea typeface="Gotham 3"/>
                <a:cs typeface="Gotham 3"/>
                <a:sym typeface="Gotham 3"/>
              </a:rPr>
              <a:t>Produktion </a:t>
            </a:r>
            <a:r>
              <a:rPr lang="en-US" sz="2100" dirty="0" err="1">
                <a:solidFill>
                  <a:srgbClr val="2F80AA"/>
                </a:solidFill>
                <a:latin typeface="Gotham 3"/>
                <a:ea typeface="Gotham 3"/>
                <a:cs typeface="Gotham 3"/>
                <a:sym typeface="Gotham 3"/>
              </a:rPr>
              <a:t>pålidelighed</a:t>
            </a:r>
            <a:r>
              <a:rPr lang="en-US" sz="2100" dirty="0">
                <a:solidFill>
                  <a:srgbClr val="2F80AA"/>
                </a:solidFill>
                <a:latin typeface="Gotham 3"/>
                <a:ea typeface="Gotham 3"/>
                <a:cs typeface="Gotham 3"/>
                <a:sym typeface="Gotham 3"/>
              </a:rPr>
              <a:t>: </a:t>
            </a:r>
          </a:p>
          <a:p>
            <a:pPr algn="l">
              <a:lnSpc>
                <a:spcPts val="3150"/>
              </a:lnSpc>
            </a:pPr>
            <a:r>
              <a:rPr lang="en-US" sz="2100" dirty="0">
                <a:solidFill>
                  <a:srgbClr val="323232"/>
                </a:solidFill>
                <a:latin typeface="Gotham 1"/>
                <a:ea typeface="Gotham 1"/>
                <a:cs typeface="Gotham 1"/>
                <a:sym typeface="Gotham 1"/>
              </a:rPr>
              <a:t>De input, der </a:t>
            </a:r>
            <a:r>
              <a:rPr lang="en-US" sz="2100" dirty="0" err="1">
                <a:solidFill>
                  <a:srgbClr val="323232"/>
                </a:solidFill>
                <a:latin typeface="Gotham 1"/>
                <a:ea typeface="Gotham 1"/>
                <a:cs typeface="Gotham 1"/>
                <a:sym typeface="Gotham 1"/>
              </a:rPr>
              <a:t>beskriver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operationen</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tages</a:t>
            </a:r>
            <a:r>
              <a:rPr lang="en-US" sz="2100" dirty="0">
                <a:solidFill>
                  <a:srgbClr val="323232"/>
                </a:solidFill>
                <a:latin typeface="Gotham 1"/>
                <a:ea typeface="Gotham 1"/>
                <a:cs typeface="Gotham 1"/>
                <a:sym typeface="Gotham 1"/>
              </a:rPr>
              <a:t> i </a:t>
            </a:r>
            <a:r>
              <a:rPr lang="en-US" sz="2100" dirty="0" err="1">
                <a:solidFill>
                  <a:srgbClr val="323232"/>
                </a:solidFill>
                <a:latin typeface="Gotham 1"/>
                <a:ea typeface="Gotham 1"/>
                <a:cs typeface="Gotham 1"/>
                <a:sym typeface="Gotham 1"/>
              </a:rPr>
              <a:t>betragtning</a:t>
            </a:r>
            <a:r>
              <a:rPr lang="en-US" sz="2100" dirty="0">
                <a:solidFill>
                  <a:srgbClr val="323232"/>
                </a:solidFill>
                <a:latin typeface="Gotham 1"/>
                <a:ea typeface="Gotham 1"/>
                <a:cs typeface="Gotham 1"/>
                <a:sym typeface="Gotham 1"/>
              </a:rPr>
              <a:t> for at </a:t>
            </a:r>
            <a:r>
              <a:rPr lang="en-US" sz="2100" dirty="0" err="1">
                <a:solidFill>
                  <a:srgbClr val="323232"/>
                </a:solidFill>
                <a:latin typeface="Gotham 1"/>
                <a:ea typeface="Gotham 1"/>
                <a:cs typeface="Gotham 1"/>
                <a:sym typeface="Gotham 1"/>
              </a:rPr>
              <a:t>generere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optimerede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erosionsparametre</a:t>
            </a:r>
            <a:r>
              <a:rPr lang="en-US" sz="2100" dirty="0">
                <a:solidFill>
                  <a:srgbClr val="323232"/>
                </a:solidFill>
                <a:latin typeface="Gotham 1"/>
                <a:ea typeface="Gotham 1"/>
                <a:cs typeface="Gotham 1"/>
                <a:sym typeface="Gotham 1"/>
              </a:rPr>
              <a:t>.</a:t>
            </a:r>
          </a:p>
          <a:p>
            <a:pPr algn="l">
              <a:lnSpc>
                <a:spcPts val="3150"/>
              </a:lnSpc>
            </a:pPr>
            <a:r>
              <a:rPr lang="en-US" sz="2100" dirty="0">
                <a:solidFill>
                  <a:srgbClr val="323232"/>
                </a:solidFill>
                <a:latin typeface="Gotham 1"/>
                <a:ea typeface="Gotham 1"/>
                <a:cs typeface="Gotham 1"/>
                <a:sym typeface="Gotham 1"/>
              </a:rPr>
              <a:t>Den </a:t>
            </a:r>
            <a:r>
              <a:rPr lang="en-US" sz="2100" dirty="0" err="1">
                <a:solidFill>
                  <a:srgbClr val="323232"/>
                </a:solidFill>
                <a:latin typeface="Gotham 1"/>
                <a:ea typeface="Gotham 1"/>
                <a:cs typeface="Gotham 1"/>
                <a:sym typeface="Gotham 1"/>
              </a:rPr>
              <a:t>genererede</a:t>
            </a:r>
            <a:r>
              <a:rPr lang="en-US" sz="2100" dirty="0">
                <a:solidFill>
                  <a:srgbClr val="323232"/>
                </a:solidFill>
                <a:latin typeface="Gotham 1"/>
                <a:ea typeface="Gotham 1"/>
                <a:cs typeface="Gotham 1"/>
                <a:sym typeface="Gotham 1"/>
              </a:rPr>
              <a:t> EDM-</a:t>
            </a:r>
            <a:r>
              <a:rPr lang="en-US" sz="2100" dirty="0" err="1">
                <a:solidFill>
                  <a:srgbClr val="323232"/>
                </a:solidFill>
                <a:latin typeface="Gotham 1"/>
                <a:ea typeface="Gotham 1"/>
                <a:cs typeface="Gotham 1"/>
                <a:sym typeface="Gotham 1"/>
              </a:rPr>
              <a:t>indstilling</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gør</a:t>
            </a:r>
            <a:r>
              <a:rPr lang="en-US" sz="2100" dirty="0">
                <a:solidFill>
                  <a:srgbClr val="323232"/>
                </a:solidFill>
                <a:latin typeface="Gotham 1"/>
                <a:ea typeface="Gotham 1"/>
                <a:cs typeface="Gotham 1"/>
                <a:sym typeface="Gotham 1"/>
              </a:rPr>
              <a:t> det </a:t>
            </a:r>
            <a:r>
              <a:rPr lang="en-US" sz="2100" dirty="0" err="1">
                <a:solidFill>
                  <a:srgbClr val="323232"/>
                </a:solidFill>
                <a:latin typeface="Gotham 1"/>
                <a:ea typeface="Gotham 1"/>
                <a:cs typeface="Gotham 1"/>
                <a:sym typeface="Gotham 1"/>
              </a:rPr>
              <a:t>muligt</a:t>
            </a:r>
            <a:r>
              <a:rPr lang="en-US" sz="2100" dirty="0">
                <a:solidFill>
                  <a:srgbClr val="323232"/>
                </a:solidFill>
                <a:latin typeface="Gotham 1"/>
                <a:ea typeface="Gotham 1"/>
                <a:cs typeface="Gotham 1"/>
                <a:sym typeface="Gotham 1"/>
              </a:rPr>
              <a:t> at </a:t>
            </a:r>
            <a:r>
              <a:rPr lang="en-US" sz="2100" dirty="0" err="1">
                <a:solidFill>
                  <a:srgbClr val="323232"/>
                </a:solidFill>
                <a:latin typeface="Gotham 1"/>
                <a:ea typeface="Gotham 1"/>
                <a:cs typeface="Gotham 1"/>
                <a:sym typeface="Gotham 1"/>
              </a:rPr>
              <a:t>opnå</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perfekt</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overfladefinish</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selv</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på</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komplekse</a:t>
            </a:r>
            <a:r>
              <a:rPr lang="en-US" sz="2100" dirty="0">
                <a:solidFill>
                  <a:srgbClr val="323232"/>
                </a:solidFill>
                <a:latin typeface="Gotham 1"/>
                <a:ea typeface="Gotham 1"/>
                <a:cs typeface="Gotham 1"/>
                <a:sym typeface="Gotham 1"/>
              </a:rPr>
              <a:t> dele.</a:t>
            </a:r>
          </a:p>
        </p:txBody>
      </p:sp>
      <p:grpSp>
        <p:nvGrpSpPr>
          <p:cNvPr id="10" name="Group 10"/>
          <p:cNvGrpSpPr/>
          <p:nvPr/>
        </p:nvGrpSpPr>
        <p:grpSpPr>
          <a:xfrm>
            <a:off x="7091299" y="4184711"/>
            <a:ext cx="1550351" cy="2319933"/>
            <a:chOff x="0" y="0"/>
            <a:chExt cx="2067134" cy="3093245"/>
          </a:xfrm>
        </p:grpSpPr>
        <p:sp>
          <p:nvSpPr>
            <p:cNvPr id="11" name="Freeform 11"/>
            <p:cNvSpPr/>
            <p:nvPr/>
          </p:nvSpPr>
          <p:spPr>
            <a:xfrm>
              <a:off x="0" y="0"/>
              <a:ext cx="2067179" cy="3093212"/>
            </a:xfrm>
            <a:custGeom>
              <a:avLst/>
              <a:gdLst/>
              <a:ahLst/>
              <a:cxnLst/>
              <a:rect l="l" t="t" r="r" b="b"/>
              <a:pathLst>
                <a:path w="2067179" h="3093212">
                  <a:moveTo>
                    <a:pt x="2067179" y="0"/>
                  </a:moveTo>
                  <a:cubicBezTo>
                    <a:pt x="2067179" y="0"/>
                    <a:pt x="2067179" y="0"/>
                    <a:pt x="2067179" y="637794"/>
                  </a:cubicBezTo>
                  <a:cubicBezTo>
                    <a:pt x="1284224" y="651510"/>
                    <a:pt x="645541" y="1289304"/>
                    <a:pt x="645541" y="2084959"/>
                  </a:cubicBezTo>
                  <a:cubicBezTo>
                    <a:pt x="645541" y="2331847"/>
                    <a:pt x="707390" y="2571877"/>
                    <a:pt x="824103" y="2777744"/>
                  </a:cubicBezTo>
                  <a:cubicBezTo>
                    <a:pt x="824103" y="2777744"/>
                    <a:pt x="824103" y="2777744"/>
                    <a:pt x="267843" y="3093212"/>
                  </a:cubicBezTo>
                  <a:cubicBezTo>
                    <a:pt x="96139" y="2798318"/>
                    <a:pt x="0" y="2448560"/>
                    <a:pt x="0" y="2085086"/>
                  </a:cubicBezTo>
                  <a:cubicBezTo>
                    <a:pt x="0" y="939673"/>
                    <a:pt x="927100" y="6858"/>
                    <a:pt x="2067179" y="0"/>
                  </a:cubicBezTo>
                  <a:close/>
                </a:path>
              </a:pathLst>
            </a:custGeom>
            <a:solidFill>
              <a:srgbClr val="00629B">
                <a:alpha val="19608"/>
              </a:srgbClr>
            </a:solidFill>
          </p:spPr>
          <p:txBody>
            <a:bodyPr/>
            <a:lstStyle/>
            <a:p>
              <a:endParaRPr lang="en-GB"/>
            </a:p>
          </p:txBody>
        </p:sp>
      </p:grpSp>
      <p:grpSp>
        <p:nvGrpSpPr>
          <p:cNvPr id="12" name="Group 12"/>
          <p:cNvGrpSpPr/>
          <p:nvPr/>
        </p:nvGrpSpPr>
        <p:grpSpPr>
          <a:xfrm>
            <a:off x="7312376" y="6303151"/>
            <a:ext cx="2686525" cy="1010248"/>
            <a:chOff x="0" y="0"/>
            <a:chExt cx="3582034" cy="1346997"/>
          </a:xfrm>
        </p:grpSpPr>
        <p:sp>
          <p:nvSpPr>
            <p:cNvPr id="13" name="Freeform 13"/>
            <p:cNvSpPr/>
            <p:nvPr/>
          </p:nvSpPr>
          <p:spPr>
            <a:xfrm>
              <a:off x="0" y="0"/>
              <a:ext cx="3582162" cy="1346962"/>
            </a:xfrm>
            <a:custGeom>
              <a:avLst/>
              <a:gdLst/>
              <a:ahLst/>
              <a:cxnLst/>
              <a:rect l="l" t="t" r="r" b="b"/>
              <a:pathLst>
                <a:path w="3582162" h="1346962">
                  <a:moveTo>
                    <a:pt x="555879" y="0"/>
                  </a:moveTo>
                  <a:cubicBezTo>
                    <a:pt x="809752" y="419227"/>
                    <a:pt x="1269492" y="701040"/>
                    <a:pt x="1791081" y="701040"/>
                  </a:cubicBezTo>
                  <a:cubicBezTo>
                    <a:pt x="2319528" y="701040"/>
                    <a:pt x="2779268" y="419227"/>
                    <a:pt x="3033141" y="6985"/>
                  </a:cubicBezTo>
                  <a:lnTo>
                    <a:pt x="3582162" y="329946"/>
                  </a:lnTo>
                  <a:cubicBezTo>
                    <a:pt x="3218307" y="934593"/>
                    <a:pt x="2552700" y="1346962"/>
                    <a:pt x="1790954" y="1346962"/>
                  </a:cubicBezTo>
                  <a:cubicBezTo>
                    <a:pt x="1029208" y="1346962"/>
                    <a:pt x="363728" y="934593"/>
                    <a:pt x="0" y="316103"/>
                  </a:cubicBezTo>
                  <a:cubicBezTo>
                    <a:pt x="0" y="316103"/>
                    <a:pt x="0" y="316103"/>
                    <a:pt x="555879" y="0"/>
                  </a:cubicBezTo>
                  <a:close/>
                </a:path>
              </a:pathLst>
            </a:custGeom>
            <a:solidFill>
              <a:srgbClr val="00629B">
                <a:alpha val="19608"/>
              </a:srgbClr>
            </a:solidFill>
          </p:spPr>
          <p:txBody>
            <a:bodyPr/>
            <a:lstStyle/>
            <a:p>
              <a:endParaRPr lang="en-GB"/>
            </a:p>
          </p:txBody>
        </p:sp>
      </p:grpSp>
      <p:grpSp>
        <p:nvGrpSpPr>
          <p:cNvPr id="14" name="Group 14"/>
          <p:cNvGrpSpPr/>
          <p:nvPr/>
        </p:nvGrpSpPr>
        <p:grpSpPr>
          <a:xfrm>
            <a:off x="8680827" y="4184711"/>
            <a:ext cx="1539157" cy="2331127"/>
            <a:chOff x="0" y="0"/>
            <a:chExt cx="2052210" cy="3108169"/>
          </a:xfrm>
        </p:grpSpPr>
        <p:sp>
          <p:nvSpPr>
            <p:cNvPr id="15" name="Freeform 15"/>
            <p:cNvSpPr/>
            <p:nvPr/>
          </p:nvSpPr>
          <p:spPr>
            <a:xfrm>
              <a:off x="0" y="0"/>
              <a:ext cx="2052193" cy="3108198"/>
            </a:xfrm>
            <a:custGeom>
              <a:avLst/>
              <a:gdLst/>
              <a:ahLst/>
              <a:cxnLst/>
              <a:rect l="l" t="t" r="r" b="b"/>
              <a:pathLst>
                <a:path w="2052193" h="3108198">
                  <a:moveTo>
                    <a:pt x="0" y="0"/>
                  </a:moveTo>
                  <a:cubicBezTo>
                    <a:pt x="1139317" y="13716"/>
                    <a:pt x="2052193" y="940054"/>
                    <a:pt x="2052193" y="2085848"/>
                  </a:cubicBezTo>
                  <a:cubicBezTo>
                    <a:pt x="2052193" y="2456307"/>
                    <a:pt x="1956054" y="2806319"/>
                    <a:pt x="1784477" y="3108198"/>
                  </a:cubicBezTo>
                  <a:cubicBezTo>
                    <a:pt x="1784477" y="3108198"/>
                    <a:pt x="1784477" y="3108198"/>
                    <a:pt x="1235329" y="2785745"/>
                  </a:cubicBezTo>
                  <a:cubicBezTo>
                    <a:pt x="1345184" y="2573020"/>
                    <a:pt x="1413764" y="2339721"/>
                    <a:pt x="1413764" y="2085848"/>
                  </a:cubicBezTo>
                  <a:cubicBezTo>
                    <a:pt x="1413891" y="1296797"/>
                    <a:pt x="782447" y="658622"/>
                    <a:pt x="0" y="638048"/>
                  </a:cubicBezTo>
                  <a:cubicBezTo>
                    <a:pt x="0" y="638048"/>
                    <a:pt x="0" y="638048"/>
                    <a:pt x="0" y="0"/>
                  </a:cubicBezTo>
                  <a:close/>
                </a:path>
              </a:pathLst>
            </a:custGeom>
            <a:solidFill>
              <a:srgbClr val="00629B">
                <a:alpha val="19608"/>
              </a:srgbClr>
            </a:solidFill>
          </p:spPr>
          <p:txBody>
            <a:bodyPr/>
            <a:lstStyle/>
            <a:p>
              <a:endParaRPr lang="en-GB"/>
            </a:p>
          </p:txBody>
        </p:sp>
      </p:grpSp>
      <p:sp>
        <p:nvSpPr>
          <p:cNvPr id="16" name="AutoShape 16"/>
          <p:cNvSpPr/>
          <p:nvPr/>
        </p:nvSpPr>
        <p:spPr>
          <a:xfrm flipH="1">
            <a:off x="6725081" y="6830502"/>
            <a:ext cx="676406" cy="632211"/>
          </a:xfrm>
          <a:prstGeom prst="line">
            <a:avLst/>
          </a:prstGeom>
          <a:ln w="9525" cap="rnd">
            <a:solidFill>
              <a:srgbClr val="00629B"/>
            </a:solidFill>
            <a:prstDash val="solid"/>
            <a:headEnd type="diamond" w="lg" len="lg"/>
            <a:tailEnd type="none" w="sm" len="sm"/>
          </a:ln>
        </p:spPr>
        <p:txBody>
          <a:bodyPr/>
          <a:lstStyle/>
          <a:p>
            <a:endParaRPr lang="en-GB"/>
          </a:p>
        </p:txBody>
      </p:sp>
      <p:sp>
        <p:nvSpPr>
          <p:cNvPr id="17" name="AutoShape 17"/>
          <p:cNvSpPr/>
          <p:nvPr/>
        </p:nvSpPr>
        <p:spPr>
          <a:xfrm flipH="1">
            <a:off x="4785564" y="7462713"/>
            <a:ext cx="1939517" cy="16859"/>
          </a:xfrm>
          <a:prstGeom prst="line">
            <a:avLst/>
          </a:prstGeom>
          <a:ln w="9525" cap="rnd">
            <a:solidFill>
              <a:srgbClr val="00629B"/>
            </a:solidFill>
            <a:prstDash val="solid"/>
            <a:headEnd type="none" w="sm" len="sm"/>
            <a:tailEnd type="none" w="sm" len="sm"/>
          </a:ln>
        </p:spPr>
        <p:txBody>
          <a:bodyPr/>
          <a:lstStyle/>
          <a:p>
            <a:endParaRPr lang="en-GB"/>
          </a:p>
        </p:txBody>
      </p:sp>
      <p:sp>
        <p:nvSpPr>
          <p:cNvPr id="18" name="TextBox 18"/>
          <p:cNvSpPr txBox="1"/>
          <p:nvPr/>
        </p:nvSpPr>
        <p:spPr>
          <a:xfrm>
            <a:off x="994105" y="7102999"/>
            <a:ext cx="5320437" cy="1624965"/>
          </a:xfrm>
          <a:prstGeom prst="rect">
            <a:avLst/>
          </a:prstGeom>
        </p:spPr>
        <p:txBody>
          <a:bodyPr lIns="0" tIns="0" rIns="0" bIns="0" rtlCol="0" anchor="t">
            <a:spAutoFit/>
          </a:bodyPr>
          <a:lstStyle/>
          <a:p>
            <a:pPr algn="l">
              <a:lnSpc>
                <a:spcPts val="3150"/>
              </a:lnSpc>
            </a:pPr>
            <a:r>
              <a:rPr lang="en-US" sz="2100" dirty="0" err="1">
                <a:solidFill>
                  <a:srgbClr val="2F80AA"/>
                </a:solidFill>
                <a:latin typeface="Gotham 3"/>
                <a:ea typeface="Gotham 3"/>
                <a:cs typeface="Gotham 3"/>
                <a:sym typeface="Gotham 3"/>
              </a:rPr>
              <a:t>Kontrol</a:t>
            </a:r>
            <a:r>
              <a:rPr lang="en-US" sz="2100" dirty="0">
                <a:solidFill>
                  <a:srgbClr val="2F80AA"/>
                </a:solidFill>
                <a:latin typeface="Gotham 3"/>
                <a:ea typeface="Gotham 3"/>
                <a:cs typeface="Gotham 3"/>
                <a:sym typeface="Gotham 3"/>
              </a:rPr>
              <a:t> </a:t>
            </a:r>
            <a:r>
              <a:rPr lang="en-US" sz="2100" dirty="0" err="1">
                <a:solidFill>
                  <a:srgbClr val="2F80AA"/>
                </a:solidFill>
                <a:latin typeface="Gotham 3"/>
                <a:ea typeface="Gotham 3"/>
                <a:cs typeface="Gotham 3"/>
                <a:sym typeface="Gotham 3"/>
              </a:rPr>
              <a:t>af</a:t>
            </a:r>
            <a:r>
              <a:rPr lang="en-US" sz="2100" dirty="0">
                <a:solidFill>
                  <a:srgbClr val="2F80AA"/>
                </a:solidFill>
                <a:latin typeface="Gotham 3"/>
                <a:ea typeface="Gotham 3"/>
                <a:cs typeface="Gotham 3"/>
                <a:sym typeface="Gotham 3"/>
              </a:rPr>
              <a:t> din </a:t>
            </a:r>
            <a:r>
              <a:rPr lang="en-US" sz="2100" dirty="0" err="1">
                <a:solidFill>
                  <a:srgbClr val="2F80AA"/>
                </a:solidFill>
                <a:latin typeface="Gotham 3"/>
                <a:ea typeface="Gotham 3"/>
                <a:cs typeface="Gotham 3"/>
                <a:sym typeface="Gotham 3"/>
              </a:rPr>
              <a:t>produktivitet</a:t>
            </a:r>
            <a:r>
              <a:rPr lang="en-US" sz="2100" dirty="0">
                <a:solidFill>
                  <a:srgbClr val="2F80AA"/>
                </a:solidFill>
                <a:latin typeface="Gotham 3"/>
                <a:ea typeface="Gotham 3"/>
                <a:cs typeface="Gotham 3"/>
                <a:sym typeface="Gotham 3"/>
              </a:rPr>
              <a:t> : </a:t>
            </a:r>
          </a:p>
          <a:p>
            <a:pPr algn="l">
              <a:lnSpc>
                <a:spcPts val="3150"/>
              </a:lnSpc>
            </a:pPr>
            <a:r>
              <a:rPr lang="en-US" sz="2100" dirty="0" err="1">
                <a:solidFill>
                  <a:srgbClr val="323232"/>
                </a:solidFill>
                <a:latin typeface="Gotham 1"/>
                <a:ea typeface="Gotham 1"/>
                <a:cs typeface="Gotham 1"/>
                <a:sym typeface="Gotham 1"/>
              </a:rPr>
              <a:t>Tecform</a:t>
            </a:r>
            <a:r>
              <a:rPr lang="en-US" sz="2100" dirty="0">
                <a:solidFill>
                  <a:srgbClr val="323232"/>
                </a:solidFill>
                <a:latin typeface="Gotham 1"/>
                <a:ea typeface="Gotham 1"/>
                <a:cs typeface="Gotham 1"/>
                <a:sym typeface="Gotham 1"/>
              </a:rPr>
              <a:t> giver dig </a:t>
            </a:r>
            <a:r>
              <a:rPr lang="en-US" sz="2100" dirty="0" err="1">
                <a:solidFill>
                  <a:srgbClr val="323232"/>
                </a:solidFill>
                <a:latin typeface="Gotham 1"/>
                <a:ea typeface="Gotham 1"/>
                <a:cs typeface="Gotham 1"/>
                <a:sym typeface="Gotham 1"/>
              </a:rPr>
              <a:t>en</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perfekt</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kontrol</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af</a:t>
            </a:r>
            <a:r>
              <a:rPr lang="en-US" sz="2100" dirty="0">
                <a:solidFill>
                  <a:srgbClr val="323232"/>
                </a:solidFill>
                <a:latin typeface="Gotham 1"/>
                <a:ea typeface="Gotham 1"/>
                <a:cs typeface="Gotham 1"/>
                <a:sym typeface="Gotham 1"/>
              </a:rPr>
              <a:t> ISPG </a:t>
            </a:r>
            <a:r>
              <a:rPr lang="en-US" sz="2100" dirty="0" err="1">
                <a:solidFill>
                  <a:srgbClr val="323232"/>
                </a:solidFill>
                <a:latin typeface="Gotham 1"/>
                <a:ea typeface="Gotham 1"/>
                <a:cs typeface="Gotham 1"/>
                <a:sym typeface="Gotham 1"/>
              </a:rPr>
              <a:t>generatoren</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ved</a:t>
            </a:r>
            <a:r>
              <a:rPr lang="en-US" sz="2100" dirty="0">
                <a:solidFill>
                  <a:srgbClr val="323232"/>
                </a:solidFill>
                <a:latin typeface="Gotham 1"/>
                <a:ea typeface="Gotham 1"/>
                <a:cs typeface="Gotham 1"/>
                <a:sym typeface="Gotham 1"/>
              </a:rPr>
              <a:t> at </a:t>
            </a:r>
            <a:r>
              <a:rPr lang="en-US" sz="2100" dirty="0" err="1">
                <a:solidFill>
                  <a:srgbClr val="323232"/>
                </a:solidFill>
                <a:latin typeface="Gotham 1"/>
                <a:ea typeface="Gotham 1"/>
                <a:cs typeface="Gotham 1"/>
                <a:sym typeface="Gotham 1"/>
              </a:rPr>
              <a:t>tillade</a:t>
            </a:r>
            <a:r>
              <a:rPr lang="en-US" sz="2100" dirty="0">
                <a:solidFill>
                  <a:srgbClr val="323232"/>
                </a:solidFill>
                <a:latin typeface="Gotham 1"/>
                <a:ea typeface="Gotham 1"/>
                <a:cs typeface="Gotham 1"/>
                <a:sym typeface="Gotham 1"/>
              </a:rPr>
              <a:t> at give dine </a:t>
            </a:r>
            <a:r>
              <a:rPr lang="en-US" sz="2100" dirty="0" err="1">
                <a:solidFill>
                  <a:srgbClr val="323232"/>
                </a:solidFill>
                <a:latin typeface="Gotham 1"/>
                <a:ea typeface="Gotham 1"/>
                <a:cs typeface="Gotham 1"/>
                <a:sym typeface="Gotham 1"/>
              </a:rPr>
              <a:t>egne</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prioriteter</a:t>
            </a:r>
            <a:r>
              <a:rPr lang="en-US" sz="2100" dirty="0">
                <a:solidFill>
                  <a:srgbClr val="323232"/>
                </a:solidFill>
                <a:latin typeface="Gotham 1"/>
                <a:ea typeface="Gotham 1"/>
                <a:cs typeface="Gotham 1"/>
                <a:sym typeface="Gotham 1"/>
              </a:rPr>
              <a:t> </a:t>
            </a:r>
            <a:r>
              <a:rPr lang="en-US" sz="2100" dirty="0" err="1">
                <a:solidFill>
                  <a:srgbClr val="323232"/>
                </a:solidFill>
                <a:latin typeface="Gotham 1"/>
                <a:ea typeface="Gotham 1"/>
                <a:cs typeface="Gotham 1"/>
                <a:sym typeface="Gotham 1"/>
              </a:rPr>
              <a:t>af</a:t>
            </a:r>
            <a:r>
              <a:rPr lang="en-US" sz="2100" dirty="0">
                <a:solidFill>
                  <a:srgbClr val="323232"/>
                </a:solidFill>
                <a:latin typeface="Gotham 1"/>
                <a:ea typeface="Gotham 1"/>
                <a:cs typeface="Gotham 1"/>
                <a:sym typeface="Gotham 1"/>
              </a:rPr>
              <a:t> erosion. </a:t>
            </a:r>
          </a:p>
        </p:txBody>
      </p:sp>
      <p:sp>
        <p:nvSpPr>
          <p:cNvPr id="19" name="Freeform 19"/>
          <p:cNvSpPr/>
          <p:nvPr/>
        </p:nvSpPr>
        <p:spPr>
          <a:xfrm>
            <a:off x="6774583" y="4414716"/>
            <a:ext cx="499263" cy="484449"/>
          </a:xfrm>
          <a:custGeom>
            <a:avLst/>
            <a:gdLst/>
            <a:ahLst/>
            <a:cxnLst/>
            <a:rect l="l" t="t" r="r" b="b"/>
            <a:pathLst>
              <a:path w="499263" h="484449">
                <a:moveTo>
                  <a:pt x="0" y="0"/>
                </a:moveTo>
                <a:lnTo>
                  <a:pt x="499263" y="0"/>
                </a:lnTo>
                <a:lnTo>
                  <a:pt x="499263" y="484449"/>
                </a:lnTo>
                <a:lnTo>
                  <a:pt x="0" y="4844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0" name="Freeform 20"/>
          <p:cNvSpPr/>
          <p:nvPr/>
        </p:nvSpPr>
        <p:spPr>
          <a:xfrm>
            <a:off x="13097450" y="5434404"/>
            <a:ext cx="2076765" cy="2313543"/>
          </a:xfrm>
          <a:custGeom>
            <a:avLst/>
            <a:gdLst/>
            <a:ahLst/>
            <a:cxnLst/>
            <a:rect l="l" t="t" r="r" b="b"/>
            <a:pathLst>
              <a:path w="2076765" h="2313543">
                <a:moveTo>
                  <a:pt x="0" y="0"/>
                </a:moveTo>
                <a:lnTo>
                  <a:pt x="2076765" y="0"/>
                </a:lnTo>
                <a:lnTo>
                  <a:pt x="2076765" y="2313543"/>
                </a:lnTo>
                <a:lnTo>
                  <a:pt x="0" y="2313543"/>
                </a:lnTo>
                <a:lnTo>
                  <a:pt x="0" y="0"/>
                </a:lnTo>
                <a:close/>
              </a:path>
            </a:pathLst>
          </a:custGeom>
          <a:blipFill>
            <a:blip r:embed="rId8"/>
            <a:stretch>
              <a:fillRect l="-24486" t="-12933" r="-43251" b="-39"/>
            </a:stretch>
          </a:blipFill>
        </p:spPr>
        <p:txBody>
          <a:bodyPr/>
          <a:lstStyle/>
          <a:p>
            <a:endParaRPr lang="en-GB"/>
          </a:p>
        </p:txBody>
      </p:sp>
      <p:sp>
        <p:nvSpPr>
          <p:cNvPr id="21" name="Freeform 21"/>
          <p:cNvSpPr/>
          <p:nvPr/>
        </p:nvSpPr>
        <p:spPr>
          <a:xfrm>
            <a:off x="15174215" y="5434404"/>
            <a:ext cx="2234280" cy="2313543"/>
          </a:xfrm>
          <a:custGeom>
            <a:avLst/>
            <a:gdLst/>
            <a:ahLst/>
            <a:cxnLst/>
            <a:rect l="l" t="t" r="r" b="b"/>
            <a:pathLst>
              <a:path w="2234280" h="2313543">
                <a:moveTo>
                  <a:pt x="0" y="0"/>
                </a:moveTo>
                <a:lnTo>
                  <a:pt x="2234280" y="0"/>
                </a:lnTo>
                <a:lnTo>
                  <a:pt x="2234280" y="2313543"/>
                </a:lnTo>
                <a:lnTo>
                  <a:pt x="0" y="2313543"/>
                </a:lnTo>
                <a:lnTo>
                  <a:pt x="0" y="0"/>
                </a:lnTo>
                <a:close/>
              </a:path>
            </a:pathLst>
          </a:custGeom>
          <a:blipFill>
            <a:blip r:embed="rId9"/>
            <a:stretch>
              <a:fillRect l="-38079" t="-11550" r="-24161" b="-5736"/>
            </a:stretch>
          </a:blipFill>
        </p:spPr>
        <p:txBody>
          <a:bodyPr/>
          <a:lstStyle/>
          <a:p>
            <a:endParaRPr lang="en-GB"/>
          </a:p>
        </p:txBody>
      </p:sp>
      <p:sp>
        <p:nvSpPr>
          <p:cNvPr id="22" name="TextBox 22"/>
          <p:cNvSpPr txBox="1"/>
          <p:nvPr/>
        </p:nvSpPr>
        <p:spPr>
          <a:xfrm>
            <a:off x="994105" y="2661160"/>
            <a:ext cx="15240000" cy="36195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Tecform Algoritmer leverer GFMS Sænkgnist know-how og perfekt kontrol over ISPG generatoren</a:t>
            </a:r>
          </a:p>
        </p:txBody>
      </p:sp>
      <p:sp>
        <p:nvSpPr>
          <p:cNvPr id="23" name="TextBox 23"/>
          <p:cNvSpPr txBox="1"/>
          <p:nvPr/>
        </p:nvSpPr>
        <p:spPr>
          <a:xfrm>
            <a:off x="879868" y="811548"/>
            <a:ext cx="16534214" cy="1886222"/>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Fleksibilitet</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og</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garanteret</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resultat</a:t>
            </a:r>
            <a:endParaRPr lang="en-US" sz="4800" b="1" dirty="0">
              <a:solidFill>
                <a:srgbClr val="323232"/>
              </a:solidFill>
              <a:latin typeface="Optima LT Pro" panose="020B0502050508020304" pitchFamily="34" charset="0"/>
              <a:ea typeface="Optima Bold"/>
              <a:cs typeface="Optima Bold"/>
              <a:sym typeface="Optima Bold"/>
            </a:endParaRPr>
          </a:p>
          <a:p>
            <a:pPr algn="l">
              <a:lnSpc>
                <a:spcPts val="4104"/>
              </a:lnSpc>
            </a:pPr>
            <a:r>
              <a:rPr lang="en-US" sz="3600" dirty="0">
                <a:solidFill>
                  <a:srgbClr val="323232"/>
                </a:solidFill>
                <a:latin typeface="Optima LT Pro" panose="020B0502050508020304" pitchFamily="34" charset="0"/>
                <a:ea typeface="Gotham 2"/>
                <a:cs typeface="Gotham 2"/>
                <a:sym typeface="Gotham 2"/>
              </a:rPr>
              <a:t>TECFORM- </a:t>
            </a:r>
            <a:r>
              <a:rPr lang="en-US" sz="3600" dirty="0" err="1">
                <a:solidFill>
                  <a:srgbClr val="323232"/>
                </a:solidFill>
                <a:latin typeface="Optima LT Pro" panose="020B0502050508020304" pitchFamily="34" charset="0"/>
                <a:ea typeface="Gotham 2"/>
                <a:cs typeface="Gotham 2"/>
                <a:sym typeface="Gotham 2"/>
              </a:rPr>
              <a:t>Algoritmer</a:t>
            </a:r>
            <a:r>
              <a:rPr lang="en-US" sz="3600" dirty="0">
                <a:solidFill>
                  <a:srgbClr val="323232"/>
                </a:solidFill>
                <a:latin typeface="Optima LT Pro" panose="020B0502050508020304" pitchFamily="34" charset="0"/>
                <a:ea typeface="Gotham 2"/>
                <a:cs typeface="Gotham 2"/>
                <a:sym typeface="Gotham 2"/>
              </a:rPr>
              <a:t> </a:t>
            </a:r>
            <a:r>
              <a:rPr lang="en-US" sz="3600" dirty="0" err="1">
                <a:solidFill>
                  <a:srgbClr val="323232"/>
                </a:solidFill>
                <a:latin typeface="Optima LT Pro" panose="020B0502050508020304" pitchFamily="34" charset="0"/>
                <a:ea typeface="Gotham 2"/>
                <a:cs typeface="Gotham 2"/>
                <a:sym typeface="Gotham 2"/>
              </a:rPr>
              <a:t>intelligens</a:t>
            </a:r>
            <a:endParaRPr lang="en-US" sz="3600" dirty="0">
              <a:solidFill>
                <a:srgbClr val="323232"/>
              </a:solidFill>
              <a:latin typeface="Optima LT Pro" panose="020B0502050508020304" pitchFamily="34" charset="0"/>
              <a:ea typeface="Gotham 2"/>
              <a:cs typeface="Gotham 2"/>
              <a:sym typeface="Gotham 2"/>
            </a:endParaRPr>
          </a:p>
          <a:p>
            <a:pPr algn="l">
              <a:lnSpc>
                <a:spcPts val="5472"/>
              </a:lnSpc>
            </a:pPr>
            <a:endParaRPr lang="en-US" sz="3600" dirty="0">
              <a:solidFill>
                <a:srgbClr val="323232"/>
              </a:solidFill>
              <a:latin typeface="Optima LT Pro" panose="020B0502050508020304" pitchFamily="34" charset="0"/>
              <a:ea typeface="Gotham 2"/>
              <a:cs typeface="Gotham 2"/>
              <a:sym typeface="Gotham 2"/>
            </a:endParaRPr>
          </a:p>
        </p:txBody>
      </p:sp>
      <p:sp>
        <p:nvSpPr>
          <p:cNvPr id="24" name="Freeform 24"/>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10"/>
            <a:stretch>
              <a:fillRect t="-74131" b="-74131"/>
            </a:stretch>
          </a:blipFill>
        </p:spPr>
        <p:txBody>
          <a:bodyPr/>
          <a:lstStyle/>
          <a:p>
            <a:endParaRPr lang="en-GB"/>
          </a:p>
        </p:txBody>
      </p:sp>
      <p:grpSp>
        <p:nvGrpSpPr>
          <p:cNvPr id="25" name="Group 25"/>
          <p:cNvGrpSpPr/>
          <p:nvPr/>
        </p:nvGrpSpPr>
        <p:grpSpPr>
          <a:xfrm>
            <a:off x="-116571" y="9254172"/>
            <a:ext cx="20067172" cy="1190529"/>
            <a:chOff x="0" y="0"/>
            <a:chExt cx="26756230" cy="1587372"/>
          </a:xfrm>
        </p:grpSpPr>
        <p:grpSp>
          <p:nvGrpSpPr>
            <p:cNvPr id="26" name="Group 26"/>
            <p:cNvGrpSpPr/>
            <p:nvPr/>
          </p:nvGrpSpPr>
          <p:grpSpPr>
            <a:xfrm>
              <a:off x="0" y="0"/>
              <a:ext cx="26756230" cy="1587372"/>
              <a:chOff x="0" y="0"/>
              <a:chExt cx="5285181" cy="313555"/>
            </a:xfrm>
          </p:grpSpPr>
          <p:sp>
            <p:nvSpPr>
              <p:cNvPr id="27" name="Freeform 27"/>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8" name="TextBox 28"/>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9" name="Freeform 29"/>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10"/>
              <a:stretch>
                <a:fillRect t="-74131" b="-74131"/>
              </a:stretch>
            </a:blipFill>
          </p:spPr>
          <p:txBody>
            <a:bodyPr/>
            <a:lstStyle/>
            <a:p>
              <a:endParaRPr lang="en-GB"/>
            </a:p>
          </p:txBody>
        </p:sp>
      </p:grpSp>
      <p:grpSp>
        <p:nvGrpSpPr>
          <p:cNvPr id="30" name="Group 30"/>
          <p:cNvGrpSpPr/>
          <p:nvPr/>
        </p:nvGrpSpPr>
        <p:grpSpPr>
          <a:xfrm>
            <a:off x="17406546" y="9693061"/>
            <a:ext cx="456538" cy="456538"/>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32" name="TextBox 32"/>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3" name="Group 33"/>
          <p:cNvGrpSpPr/>
          <p:nvPr/>
        </p:nvGrpSpPr>
        <p:grpSpPr>
          <a:xfrm>
            <a:off x="17112326" y="9464973"/>
            <a:ext cx="603512" cy="603512"/>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5" name="TextBox 35"/>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37</a:t>
              </a:r>
            </a:p>
          </p:txBody>
        </p:sp>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172303" y="4683220"/>
            <a:ext cx="2755468" cy="2331693"/>
          </a:xfrm>
          <a:custGeom>
            <a:avLst/>
            <a:gdLst/>
            <a:ahLst/>
            <a:cxnLst/>
            <a:rect l="l" t="t" r="r" b="b"/>
            <a:pathLst>
              <a:path w="2755468" h="2331693">
                <a:moveTo>
                  <a:pt x="0" y="0"/>
                </a:moveTo>
                <a:lnTo>
                  <a:pt x="2755468" y="0"/>
                </a:lnTo>
                <a:lnTo>
                  <a:pt x="2755468" y="2331694"/>
                </a:lnTo>
                <a:lnTo>
                  <a:pt x="0" y="2331694"/>
                </a:lnTo>
                <a:lnTo>
                  <a:pt x="0" y="0"/>
                </a:lnTo>
                <a:close/>
              </a:path>
            </a:pathLst>
          </a:custGeom>
          <a:blipFill>
            <a:blip r:embed="rId2"/>
            <a:stretch>
              <a:fillRect l="-14925" r="-14925"/>
            </a:stretch>
          </a:blipFill>
        </p:spPr>
        <p:txBody>
          <a:bodyPr/>
          <a:lstStyle/>
          <a:p>
            <a:endParaRPr lang="en-GB"/>
          </a:p>
        </p:txBody>
      </p:sp>
      <p:sp>
        <p:nvSpPr>
          <p:cNvPr id="3" name="Freeform 3"/>
          <p:cNvSpPr/>
          <p:nvPr/>
        </p:nvSpPr>
        <p:spPr>
          <a:xfrm>
            <a:off x="3122688" y="4738527"/>
            <a:ext cx="3540912" cy="2199268"/>
          </a:xfrm>
          <a:custGeom>
            <a:avLst/>
            <a:gdLst/>
            <a:ahLst/>
            <a:cxnLst/>
            <a:rect l="l" t="t" r="r" b="b"/>
            <a:pathLst>
              <a:path w="3540912" h="2199268">
                <a:moveTo>
                  <a:pt x="0" y="0"/>
                </a:moveTo>
                <a:lnTo>
                  <a:pt x="3540911" y="0"/>
                </a:lnTo>
                <a:lnTo>
                  <a:pt x="3540911" y="2199269"/>
                </a:lnTo>
                <a:lnTo>
                  <a:pt x="0" y="2199269"/>
                </a:lnTo>
                <a:lnTo>
                  <a:pt x="0" y="0"/>
                </a:lnTo>
                <a:close/>
              </a:path>
            </a:pathLst>
          </a:custGeom>
          <a:blipFill>
            <a:blip r:embed="rId3"/>
            <a:stretch>
              <a:fillRect l="-86" r="-86"/>
            </a:stretch>
          </a:blipFill>
        </p:spPr>
        <p:txBody>
          <a:bodyPr/>
          <a:lstStyle/>
          <a:p>
            <a:endParaRPr lang="en-GB"/>
          </a:p>
        </p:txBody>
      </p:sp>
      <p:sp>
        <p:nvSpPr>
          <p:cNvPr id="4" name="Freeform 4"/>
          <p:cNvSpPr/>
          <p:nvPr/>
        </p:nvSpPr>
        <p:spPr>
          <a:xfrm>
            <a:off x="1210764" y="5320520"/>
            <a:ext cx="1485215" cy="1133350"/>
          </a:xfrm>
          <a:custGeom>
            <a:avLst/>
            <a:gdLst/>
            <a:ahLst/>
            <a:cxnLst/>
            <a:rect l="l" t="t" r="r" b="b"/>
            <a:pathLst>
              <a:path w="1485215" h="1133350">
                <a:moveTo>
                  <a:pt x="0" y="0"/>
                </a:moveTo>
                <a:lnTo>
                  <a:pt x="1485215" y="0"/>
                </a:lnTo>
                <a:lnTo>
                  <a:pt x="1485215" y="1133350"/>
                </a:lnTo>
                <a:lnTo>
                  <a:pt x="0" y="1133350"/>
                </a:lnTo>
                <a:lnTo>
                  <a:pt x="0" y="0"/>
                </a:lnTo>
                <a:close/>
              </a:path>
            </a:pathLst>
          </a:custGeom>
          <a:blipFill>
            <a:blip r:embed="rId4"/>
            <a:stretch>
              <a:fillRect l="-86" r="-86"/>
            </a:stretch>
          </a:blipFill>
        </p:spPr>
        <p:txBody>
          <a:bodyPr/>
          <a:lstStyle/>
          <a:p>
            <a:endParaRPr lang="en-GB"/>
          </a:p>
        </p:txBody>
      </p:sp>
      <p:sp>
        <p:nvSpPr>
          <p:cNvPr id="5" name="Freeform 5"/>
          <p:cNvSpPr/>
          <p:nvPr/>
        </p:nvSpPr>
        <p:spPr>
          <a:xfrm>
            <a:off x="3159350" y="2986510"/>
            <a:ext cx="1177156" cy="1184821"/>
          </a:xfrm>
          <a:custGeom>
            <a:avLst/>
            <a:gdLst/>
            <a:ahLst/>
            <a:cxnLst/>
            <a:rect l="l" t="t" r="r" b="b"/>
            <a:pathLst>
              <a:path w="1177156" h="1184821">
                <a:moveTo>
                  <a:pt x="0" y="0"/>
                </a:moveTo>
                <a:lnTo>
                  <a:pt x="1177156" y="0"/>
                </a:lnTo>
                <a:lnTo>
                  <a:pt x="1177156" y="1184821"/>
                </a:lnTo>
                <a:lnTo>
                  <a:pt x="0" y="1184821"/>
                </a:lnTo>
                <a:lnTo>
                  <a:pt x="0" y="0"/>
                </a:lnTo>
                <a:close/>
              </a:path>
            </a:pathLst>
          </a:custGeom>
          <a:blipFill>
            <a:blip r:embed="rId5"/>
            <a:stretch>
              <a:fillRect/>
            </a:stretch>
          </a:blipFill>
        </p:spPr>
        <p:txBody>
          <a:bodyPr/>
          <a:lstStyle/>
          <a:p>
            <a:endParaRPr lang="en-GB"/>
          </a:p>
        </p:txBody>
      </p:sp>
      <p:sp>
        <p:nvSpPr>
          <p:cNvPr id="6" name="Freeform 6"/>
          <p:cNvSpPr/>
          <p:nvPr/>
        </p:nvSpPr>
        <p:spPr>
          <a:xfrm>
            <a:off x="5161411" y="2986512"/>
            <a:ext cx="1049978" cy="1180598"/>
          </a:xfrm>
          <a:custGeom>
            <a:avLst/>
            <a:gdLst/>
            <a:ahLst/>
            <a:cxnLst/>
            <a:rect l="l" t="t" r="r" b="b"/>
            <a:pathLst>
              <a:path w="1049978" h="1180598">
                <a:moveTo>
                  <a:pt x="0" y="0"/>
                </a:moveTo>
                <a:lnTo>
                  <a:pt x="1049978" y="0"/>
                </a:lnTo>
                <a:lnTo>
                  <a:pt x="1049978" y="1180598"/>
                </a:lnTo>
                <a:lnTo>
                  <a:pt x="0" y="1180598"/>
                </a:lnTo>
                <a:lnTo>
                  <a:pt x="0" y="0"/>
                </a:lnTo>
                <a:close/>
              </a:path>
            </a:pathLst>
          </a:custGeom>
          <a:blipFill>
            <a:blip r:embed="rId6"/>
            <a:stretch>
              <a:fillRect/>
            </a:stretch>
          </a:blipFill>
        </p:spPr>
        <p:txBody>
          <a:bodyPr/>
          <a:lstStyle/>
          <a:p>
            <a:endParaRPr lang="en-GB"/>
          </a:p>
        </p:txBody>
      </p:sp>
      <p:sp>
        <p:nvSpPr>
          <p:cNvPr id="7" name="Freeform 7"/>
          <p:cNvSpPr/>
          <p:nvPr/>
        </p:nvSpPr>
        <p:spPr>
          <a:xfrm>
            <a:off x="1210762" y="3027079"/>
            <a:ext cx="1353544" cy="1158263"/>
          </a:xfrm>
          <a:custGeom>
            <a:avLst/>
            <a:gdLst/>
            <a:ahLst/>
            <a:cxnLst/>
            <a:rect l="l" t="t" r="r" b="b"/>
            <a:pathLst>
              <a:path w="1353544" h="1158263">
                <a:moveTo>
                  <a:pt x="0" y="0"/>
                </a:moveTo>
                <a:lnTo>
                  <a:pt x="1353545" y="0"/>
                </a:lnTo>
                <a:lnTo>
                  <a:pt x="1353545" y="1158263"/>
                </a:lnTo>
                <a:lnTo>
                  <a:pt x="0" y="1158263"/>
                </a:lnTo>
                <a:lnTo>
                  <a:pt x="0" y="0"/>
                </a:lnTo>
                <a:close/>
              </a:path>
            </a:pathLst>
          </a:custGeom>
          <a:blipFill>
            <a:blip r:embed="rId7"/>
            <a:stretch>
              <a:fillRect/>
            </a:stretch>
          </a:blipFill>
        </p:spPr>
        <p:txBody>
          <a:bodyPr/>
          <a:lstStyle/>
          <a:p>
            <a:endParaRPr lang="en-GB"/>
          </a:p>
        </p:txBody>
      </p:sp>
      <p:sp>
        <p:nvSpPr>
          <p:cNvPr id="8" name="TextBox 8"/>
          <p:cNvSpPr txBox="1"/>
          <p:nvPr/>
        </p:nvSpPr>
        <p:spPr>
          <a:xfrm>
            <a:off x="7354606" y="2950879"/>
            <a:ext cx="8791302" cy="899160"/>
          </a:xfrm>
          <a:prstGeom prst="rect">
            <a:avLst/>
          </a:prstGeom>
        </p:spPr>
        <p:txBody>
          <a:bodyPr lIns="0" tIns="0" rIns="0" bIns="0" rtlCol="0" anchor="t">
            <a:spAutoFit/>
          </a:bodyPr>
          <a:lstStyle/>
          <a:p>
            <a:pPr algn="l">
              <a:lnSpc>
                <a:spcPts val="3600"/>
              </a:lnSpc>
            </a:pPr>
            <a:r>
              <a:rPr lang="en-US" sz="2400" dirty="0" err="1">
                <a:solidFill>
                  <a:srgbClr val="323232"/>
                </a:solidFill>
                <a:latin typeface="Gotham 1"/>
                <a:ea typeface="Gotham 1"/>
                <a:cs typeface="Gotham 1"/>
                <a:sym typeface="Gotham 1"/>
              </a:rPr>
              <a:t>Tecform</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integrerer</a:t>
            </a:r>
            <a:r>
              <a:rPr lang="en-US" sz="2400" dirty="0">
                <a:solidFill>
                  <a:srgbClr val="323232"/>
                </a:solidFill>
                <a:latin typeface="Gotham 1"/>
                <a:ea typeface="Gotham 1"/>
                <a:cs typeface="Gotham 1"/>
                <a:sym typeface="Gotham 1"/>
              </a:rPr>
              <a:t> GFMS EDM-</a:t>
            </a:r>
            <a:r>
              <a:rPr lang="en-US" sz="2400" dirty="0" err="1">
                <a:solidFill>
                  <a:srgbClr val="323232"/>
                </a:solidFill>
                <a:latin typeface="Gotham 1"/>
                <a:ea typeface="Gotham 1"/>
                <a:cs typeface="Gotham 1"/>
                <a:sym typeface="Gotham 1"/>
              </a:rPr>
              <a:t>ekspertise</a:t>
            </a:r>
            <a:r>
              <a:rPr lang="en-US" sz="2400" dirty="0">
                <a:solidFill>
                  <a:srgbClr val="323232"/>
                </a:solidFill>
                <a:latin typeface="Gotham 1"/>
                <a:ea typeface="Gotham 1"/>
                <a:cs typeface="Gotham 1"/>
                <a:sym typeface="Gotham 1"/>
              </a:rPr>
              <a:t> for at </a:t>
            </a:r>
            <a:r>
              <a:rPr lang="en-US" sz="2400" dirty="0" err="1">
                <a:solidFill>
                  <a:srgbClr val="323232"/>
                </a:solidFill>
                <a:latin typeface="Gotham 1"/>
                <a:ea typeface="Gotham 1"/>
                <a:cs typeface="Gotham 1"/>
                <a:sym typeface="Gotham 1"/>
              </a:rPr>
              <a:t>bestemme</a:t>
            </a:r>
            <a:r>
              <a:rPr lang="en-US" sz="2400" dirty="0">
                <a:solidFill>
                  <a:srgbClr val="323232"/>
                </a:solidFill>
                <a:latin typeface="Gotham 1"/>
                <a:ea typeface="Gotham 1"/>
                <a:cs typeface="Gotham 1"/>
                <a:sym typeface="Gotham 1"/>
              </a:rPr>
              <a:t> den </a:t>
            </a:r>
            <a:r>
              <a:rPr lang="en-US" sz="2400" dirty="0" err="1">
                <a:solidFill>
                  <a:srgbClr val="323232"/>
                </a:solidFill>
                <a:latin typeface="Gotham 1"/>
                <a:ea typeface="Gotham 1"/>
                <a:cs typeface="Gotham 1"/>
                <a:sym typeface="Gotham 1"/>
              </a:rPr>
              <a:t>bedste</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sti</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til</a:t>
            </a:r>
            <a:r>
              <a:rPr lang="en-US" sz="2400" dirty="0">
                <a:solidFill>
                  <a:srgbClr val="323232"/>
                </a:solidFill>
                <a:latin typeface="Gotham 1"/>
                <a:ea typeface="Gotham 1"/>
                <a:cs typeface="Gotham 1"/>
                <a:sym typeface="Gotham 1"/>
              </a:rPr>
              <a:t> at </a:t>
            </a:r>
            <a:r>
              <a:rPr lang="en-US" sz="2400" dirty="0" err="1">
                <a:solidFill>
                  <a:srgbClr val="323232"/>
                </a:solidFill>
                <a:latin typeface="Gotham 1"/>
                <a:ea typeface="Gotham 1"/>
                <a:cs typeface="Gotham 1"/>
                <a:sym typeface="Gotham 1"/>
              </a:rPr>
              <a:t>nå</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resultaterne</a:t>
            </a:r>
            <a:r>
              <a:rPr lang="en-US" sz="2400" dirty="0">
                <a:solidFill>
                  <a:srgbClr val="323232"/>
                </a:solidFill>
                <a:latin typeface="Gotham 1"/>
                <a:ea typeface="Gotham 1"/>
                <a:cs typeface="Gotham 1"/>
                <a:sym typeface="Gotham 1"/>
              </a:rPr>
              <a:t>.</a:t>
            </a:r>
          </a:p>
        </p:txBody>
      </p:sp>
      <p:sp>
        <p:nvSpPr>
          <p:cNvPr id="9" name="TextBox 9"/>
          <p:cNvSpPr txBox="1"/>
          <p:nvPr/>
        </p:nvSpPr>
        <p:spPr>
          <a:xfrm>
            <a:off x="10936572" y="4472368"/>
            <a:ext cx="6306399" cy="1356360"/>
          </a:xfrm>
          <a:prstGeom prst="rect">
            <a:avLst/>
          </a:prstGeom>
        </p:spPr>
        <p:txBody>
          <a:bodyPr lIns="0" tIns="0" rIns="0" bIns="0" rtlCol="0" anchor="t">
            <a:spAutoFit/>
          </a:bodyPr>
          <a:lstStyle/>
          <a:p>
            <a:pPr algn="l">
              <a:lnSpc>
                <a:spcPts val="3600"/>
              </a:lnSpc>
            </a:pPr>
            <a:r>
              <a:rPr lang="en-US" sz="2400" dirty="0" err="1">
                <a:solidFill>
                  <a:srgbClr val="323232"/>
                </a:solidFill>
                <a:latin typeface="Gotham 1"/>
                <a:ea typeface="Gotham 1"/>
                <a:cs typeface="Gotham 1"/>
                <a:sym typeface="Gotham 1"/>
              </a:rPr>
              <a:t>Tecforms</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integrerede</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algoritmer</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beregner</a:t>
            </a:r>
            <a:r>
              <a:rPr lang="en-US" sz="2400" dirty="0">
                <a:solidFill>
                  <a:srgbClr val="323232"/>
                </a:solidFill>
                <a:latin typeface="Gotham 1"/>
                <a:ea typeface="Gotham 1"/>
                <a:cs typeface="Gotham 1"/>
                <a:sym typeface="Gotham 1"/>
              </a:rPr>
              <a:t> EDM-</a:t>
            </a:r>
            <a:r>
              <a:rPr lang="en-US" sz="2400" dirty="0" err="1">
                <a:solidFill>
                  <a:srgbClr val="323232"/>
                </a:solidFill>
                <a:latin typeface="Gotham 1"/>
                <a:ea typeface="Gotham 1"/>
                <a:cs typeface="Gotham 1"/>
                <a:sym typeface="Gotham 1"/>
              </a:rPr>
              <a:t>indstillingen</a:t>
            </a:r>
            <a:r>
              <a:rPr lang="en-US" sz="2400" dirty="0">
                <a:solidFill>
                  <a:srgbClr val="323232"/>
                </a:solidFill>
                <a:latin typeface="Gotham 1"/>
                <a:ea typeface="Gotham 1"/>
                <a:cs typeface="Gotham 1"/>
                <a:sym typeface="Gotham 1"/>
              </a:rPr>
              <a:t> for den </a:t>
            </a:r>
            <a:r>
              <a:rPr lang="en-US" sz="2400" dirty="0" err="1">
                <a:solidFill>
                  <a:srgbClr val="323232"/>
                </a:solidFill>
                <a:latin typeface="Gotham 1"/>
                <a:ea typeface="Gotham 1"/>
                <a:cs typeface="Gotham 1"/>
                <a:sym typeface="Gotham 1"/>
              </a:rPr>
              <a:t>bedste</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ydeevne</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baseret</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på</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brugerinput</a:t>
            </a:r>
            <a:r>
              <a:rPr lang="en-US" sz="2400" dirty="0">
                <a:solidFill>
                  <a:srgbClr val="323232"/>
                </a:solidFill>
                <a:latin typeface="Gotham 1"/>
                <a:ea typeface="Gotham 1"/>
                <a:cs typeface="Gotham 1"/>
                <a:sym typeface="Gotham 1"/>
              </a:rPr>
              <a:t>.</a:t>
            </a:r>
          </a:p>
        </p:txBody>
      </p:sp>
      <p:sp>
        <p:nvSpPr>
          <p:cNvPr id="10" name="TextBox 10"/>
          <p:cNvSpPr txBox="1"/>
          <p:nvPr/>
        </p:nvSpPr>
        <p:spPr>
          <a:xfrm>
            <a:off x="10936572" y="6119256"/>
            <a:ext cx="6306399" cy="899160"/>
          </a:xfrm>
          <a:prstGeom prst="rect">
            <a:avLst/>
          </a:prstGeom>
        </p:spPr>
        <p:txBody>
          <a:bodyPr lIns="0" tIns="0" rIns="0" bIns="0" rtlCol="0" anchor="t">
            <a:spAutoFit/>
          </a:bodyPr>
          <a:lstStyle/>
          <a:p>
            <a:pPr algn="l">
              <a:lnSpc>
                <a:spcPts val="3600"/>
              </a:lnSpc>
            </a:pPr>
            <a:r>
              <a:rPr lang="en-US" sz="2400" dirty="0">
                <a:solidFill>
                  <a:srgbClr val="323232"/>
                </a:solidFill>
                <a:latin typeface="Gotham 1"/>
                <a:ea typeface="Gotham 1"/>
                <a:cs typeface="Gotham 1"/>
                <a:sym typeface="Gotham 1"/>
              </a:rPr>
              <a:t>Den </a:t>
            </a:r>
            <a:r>
              <a:rPr lang="en-US" sz="2400" dirty="0" err="1">
                <a:solidFill>
                  <a:srgbClr val="323232"/>
                </a:solidFill>
                <a:latin typeface="Gotham 1"/>
                <a:ea typeface="Gotham 1"/>
                <a:cs typeface="Gotham 1"/>
                <a:sym typeface="Gotham 1"/>
              </a:rPr>
              <a:t>algoritmiske</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intelligens</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sikrer</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ens</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overfladefinishen</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på</a:t>
            </a:r>
            <a:r>
              <a:rPr lang="en-US" sz="2400" dirty="0">
                <a:solidFill>
                  <a:srgbClr val="323232"/>
                </a:solidFill>
                <a:latin typeface="Gotham 1"/>
                <a:ea typeface="Gotham 1"/>
                <a:cs typeface="Gotham 1"/>
                <a:sym typeface="Gotham 1"/>
              </a:rPr>
              <a:t> hele </a:t>
            </a:r>
            <a:r>
              <a:rPr lang="en-US" sz="2400" dirty="0" err="1">
                <a:solidFill>
                  <a:srgbClr val="323232"/>
                </a:solidFill>
                <a:latin typeface="Gotham 1"/>
                <a:ea typeface="Gotham 1"/>
                <a:cs typeface="Gotham 1"/>
                <a:sym typeface="Gotham 1"/>
              </a:rPr>
              <a:t>emnet</a:t>
            </a:r>
            <a:r>
              <a:rPr lang="en-US" sz="2400" dirty="0">
                <a:solidFill>
                  <a:srgbClr val="323232"/>
                </a:solidFill>
                <a:latin typeface="Gotham 1"/>
                <a:ea typeface="Gotham 1"/>
                <a:cs typeface="Gotham 1"/>
                <a:sym typeface="Gotham 1"/>
              </a:rPr>
              <a:t>.</a:t>
            </a:r>
          </a:p>
        </p:txBody>
      </p:sp>
      <p:sp>
        <p:nvSpPr>
          <p:cNvPr id="11" name="TextBox 11"/>
          <p:cNvSpPr txBox="1"/>
          <p:nvPr/>
        </p:nvSpPr>
        <p:spPr>
          <a:xfrm>
            <a:off x="12125292" y="7496291"/>
            <a:ext cx="5497795" cy="1813560"/>
          </a:xfrm>
          <a:prstGeom prst="rect">
            <a:avLst/>
          </a:prstGeom>
        </p:spPr>
        <p:txBody>
          <a:bodyPr lIns="0" tIns="0" rIns="0" bIns="0" rtlCol="0" anchor="t">
            <a:spAutoFit/>
          </a:bodyPr>
          <a:lstStyle/>
          <a:p>
            <a:pPr algn="l">
              <a:lnSpc>
                <a:spcPts val="3600"/>
              </a:lnSpc>
            </a:pPr>
            <a:r>
              <a:rPr lang="en-US" sz="2400" dirty="0">
                <a:solidFill>
                  <a:srgbClr val="323232"/>
                </a:solidFill>
                <a:latin typeface="Gotham 1"/>
                <a:ea typeface="Gotham 1"/>
                <a:cs typeface="Gotham 1"/>
                <a:sym typeface="Gotham 1"/>
              </a:rPr>
              <a:t>Med et </a:t>
            </a:r>
            <a:r>
              <a:rPr lang="en-US" sz="2400" dirty="0" err="1">
                <a:solidFill>
                  <a:srgbClr val="323232"/>
                </a:solidFill>
                <a:latin typeface="Gotham 1"/>
                <a:ea typeface="Gotham 1"/>
                <a:cs typeface="Gotham 1"/>
                <a:sym typeface="Gotham 1"/>
              </a:rPr>
              <a:t>enkelt</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tryk</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kan</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brugeren</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balancere</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erosionsydeevnen</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samtidig</a:t>
            </a:r>
            <a:r>
              <a:rPr lang="en-US" sz="2400" dirty="0">
                <a:solidFill>
                  <a:srgbClr val="323232"/>
                </a:solidFill>
                <a:latin typeface="Gotham 1"/>
                <a:ea typeface="Gotham 1"/>
                <a:cs typeface="Gotham 1"/>
                <a:sym typeface="Gotham 1"/>
              </a:rPr>
              <a:t> med at den </a:t>
            </a:r>
            <a:r>
              <a:rPr lang="en-US" sz="2400" dirty="0" err="1">
                <a:solidFill>
                  <a:srgbClr val="323232"/>
                </a:solidFill>
                <a:latin typeface="Gotham 1"/>
                <a:ea typeface="Gotham 1"/>
                <a:cs typeface="Gotham 1"/>
                <a:sym typeface="Gotham 1"/>
              </a:rPr>
              <a:t>bevarer</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en</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perfekt</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emnekvalitet</a:t>
            </a:r>
            <a:r>
              <a:rPr lang="en-US" sz="2400" dirty="0">
                <a:solidFill>
                  <a:srgbClr val="323232"/>
                </a:solidFill>
                <a:latin typeface="Gotham 1"/>
                <a:ea typeface="Gotham 1"/>
                <a:cs typeface="Gotham 1"/>
                <a:sym typeface="Gotham 1"/>
              </a:rPr>
              <a:t>.</a:t>
            </a:r>
          </a:p>
        </p:txBody>
      </p:sp>
      <p:sp>
        <p:nvSpPr>
          <p:cNvPr id="12" name="Freeform 12"/>
          <p:cNvSpPr/>
          <p:nvPr/>
        </p:nvSpPr>
        <p:spPr>
          <a:xfrm>
            <a:off x="6211389" y="7572491"/>
            <a:ext cx="5231649" cy="1737360"/>
          </a:xfrm>
          <a:custGeom>
            <a:avLst/>
            <a:gdLst/>
            <a:ahLst/>
            <a:cxnLst/>
            <a:rect l="l" t="t" r="r" b="b"/>
            <a:pathLst>
              <a:path w="5231649" h="1737360">
                <a:moveTo>
                  <a:pt x="0" y="0"/>
                </a:moveTo>
                <a:lnTo>
                  <a:pt x="5231649" y="0"/>
                </a:lnTo>
                <a:lnTo>
                  <a:pt x="5231649" y="1737359"/>
                </a:lnTo>
                <a:lnTo>
                  <a:pt x="0" y="1737359"/>
                </a:lnTo>
                <a:lnTo>
                  <a:pt x="0" y="0"/>
                </a:lnTo>
                <a:close/>
              </a:path>
            </a:pathLst>
          </a:custGeom>
          <a:blipFill>
            <a:blip r:embed="rId8"/>
            <a:stretch>
              <a:fillRect/>
            </a:stretch>
          </a:blipFill>
        </p:spPr>
        <p:txBody>
          <a:bodyPr/>
          <a:lstStyle/>
          <a:p>
            <a:endParaRPr lang="en-GB"/>
          </a:p>
        </p:txBody>
      </p:sp>
      <p:sp>
        <p:nvSpPr>
          <p:cNvPr id="13" name="TextBox 13"/>
          <p:cNvSpPr txBox="1"/>
          <p:nvPr/>
        </p:nvSpPr>
        <p:spPr>
          <a:xfrm>
            <a:off x="879868" y="811548"/>
            <a:ext cx="16534214" cy="1886222"/>
          </a:xfrm>
          <a:prstGeom prst="rect">
            <a:avLst/>
          </a:prstGeom>
        </p:spPr>
        <p:txBody>
          <a:bodyPr lIns="0" tIns="0" rIns="0" bIns="0" rtlCol="0" anchor="t">
            <a:spAutoFit/>
          </a:bodyPr>
          <a:lstStyle/>
          <a:p>
            <a:pPr algn="l">
              <a:lnSpc>
                <a:spcPts val="5472"/>
              </a:lnSpc>
            </a:pPr>
            <a:r>
              <a:rPr lang="en-US" sz="4800" b="1">
                <a:solidFill>
                  <a:srgbClr val="323232"/>
                </a:solidFill>
                <a:latin typeface="Optima LT Pro" panose="020B0502050508020304" pitchFamily="34" charset="0"/>
                <a:ea typeface="Optima Bold"/>
                <a:cs typeface="Optima Bold"/>
                <a:sym typeface="Optima Bold"/>
              </a:rPr>
              <a:t>Fleksibilitet og garanteret resultat </a:t>
            </a:r>
          </a:p>
          <a:p>
            <a:pPr algn="l">
              <a:lnSpc>
                <a:spcPts val="4104"/>
              </a:lnSpc>
            </a:pPr>
            <a:r>
              <a:rPr lang="en-US" sz="3600">
                <a:solidFill>
                  <a:srgbClr val="323232"/>
                </a:solidFill>
                <a:latin typeface="Optima LT Pro" panose="020B0502050508020304" pitchFamily="34" charset="0"/>
                <a:ea typeface="Gotham 2"/>
                <a:cs typeface="Gotham 2"/>
                <a:sym typeface="Gotham 2"/>
              </a:rPr>
              <a:t>TECFORM- Algoritmer intelligens</a:t>
            </a:r>
          </a:p>
          <a:p>
            <a:pPr algn="l">
              <a:lnSpc>
                <a:spcPts val="5472"/>
              </a:lnSpc>
            </a:pPr>
            <a:endParaRPr lang="en-US" sz="3600">
              <a:solidFill>
                <a:srgbClr val="323232"/>
              </a:solidFill>
              <a:latin typeface="Optima LT Pro" panose="020B0502050508020304" pitchFamily="34" charset="0"/>
              <a:ea typeface="Gotham 2"/>
              <a:cs typeface="Gotham 2"/>
              <a:sym typeface="Gotham 2"/>
            </a:endParaRPr>
          </a:p>
        </p:txBody>
      </p:sp>
      <p:sp>
        <p:nvSpPr>
          <p:cNvPr id="14" name="Freeform 14"/>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9"/>
            <a:stretch>
              <a:fillRect t="-74131" b="-74131"/>
            </a:stretch>
          </a:blipFill>
        </p:spPr>
        <p:txBody>
          <a:bodyPr/>
          <a:lstStyle/>
          <a:p>
            <a:endParaRPr lang="en-GB"/>
          </a:p>
        </p:txBody>
      </p:sp>
      <p:grpSp>
        <p:nvGrpSpPr>
          <p:cNvPr id="15" name="Group 15"/>
          <p:cNvGrpSpPr/>
          <p:nvPr/>
        </p:nvGrpSpPr>
        <p:grpSpPr>
          <a:xfrm>
            <a:off x="-116571" y="9254172"/>
            <a:ext cx="20067172" cy="1190529"/>
            <a:chOff x="0" y="0"/>
            <a:chExt cx="26756230" cy="1587372"/>
          </a:xfrm>
        </p:grpSpPr>
        <p:grpSp>
          <p:nvGrpSpPr>
            <p:cNvPr id="16" name="Group 16"/>
            <p:cNvGrpSpPr/>
            <p:nvPr/>
          </p:nvGrpSpPr>
          <p:grpSpPr>
            <a:xfrm>
              <a:off x="0" y="0"/>
              <a:ext cx="26756230" cy="1587372"/>
              <a:chOff x="0" y="0"/>
              <a:chExt cx="5285181" cy="313555"/>
            </a:xfrm>
          </p:grpSpPr>
          <p:sp>
            <p:nvSpPr>
              <p:cNvPr id="17" name="Freeform 17"/>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8" name="TextBox 18"/>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9" name="Freeform 19"/>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9"/>
              <a:stretch>
                <a:fillRect t="-74131" b="-74131"/>
              </a:stretch>
            </a:blipFill>
          </p:spPr>
          <p:txBody>
            <a:bodyPr/>
            <a:lstStyle/>
            <a:p>
              <a:endParaRPr lang="en-GB"/>
            </a:p>
          </p:txBody>
        </p:sp>
      </p:grpSp>
      <p:grpSp>
        <p:nvGrpSpPr>
          <p:cNvPr id="20" name="Group 20"/>
          <p:cNvGrpSpPr/>
          <p:nvPr/>
        </p:nvGrpSpPr>
        <p:grpSpPr>
          <a:xfrm>
            <a:off x="17406546" y="9693061"/>
            <a:ext cx="456538" cy="456538"/>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2" name="TextBox 22"/>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23" name="Group 23"/>
          <p:cNvGrpSpPr/>
          <p:nvPr/>
        </p:nvGrpSpPr>
        <p:grpSpPr>
          <a:xfrm>
            <a:off x="17112326" y="9464973"/>
            <a:ext cx="603512" cy="603512"/>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5" name="TextBox 25"/>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38</a:t>
              </a:r>
            </a:p>
          </p:txBody>
        </p:sp>
      </p:gr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Z:\M101 Agie Charmilles New Technologies SA\98 - Shared Folder\MATEOS Emmanuel\Milton\453A9890.jpg"/>
          <p:cNvSpPr/>
          <p:nvPr/>
        </p:nvSpPr>
        <p:spPr>
          <a:xfrm>
            <a:off x="876300" y="2705100"/>
            <a:ext cx="11043454" cy="6567488"/>
          </a:xfrm>
          <a:custGeom>
            <a:avLst/>
            <a:gdLst/>
            <a:ahLst/>
            <a:cxnLst/>
            <a:rect l="l" t="t" r="r" b="b"/>
            <a:pathLst>
              <a:path w="11043454" h="6567488">
                <a:moveTo>
                  <a:pt x="0" y="0"/>
                </a:moveTo>
                <a:lnTo>
                  <a:pt x="11043454" y="0"/>
                </a:lnTo>
                <a:lnTo>
                  <a:pt x="11043454" y="6567488"/>
                </a:lnTo>
                <a:lnTo>
                  <a:pt x="0" y="6567488"/>
                </a:lnTo>
                <a:lnTo>
                  <a:pt x="0" y="0"/>
                </a:lnTo>
                <a:close/>
              </a:path>
            </a:pathLst>
          </a:custGeom>
          <a:blipFill>
            <a:blip r:embed="rId2"/>
            <a:stretch>
              <a:fillRect r="-909"/>
            </a:stretch>
          </a:blipFill>
        </p:spPr>
        <p:txBody>
          <a:bodyPr/>
          <a:lstStyle/>
          <a:p>
            <a:endParaRPr lang="en-GB"/>
          </a:p>
        </p:txBody>
      </p:sp>
      <p:sp>
        <p:nvSpPr>
          <p:cNvPr id="3" name="AutoShape 3"/>
          <p:cNvSpPr/>
          <p:nvPr/>
        </p:nvSpPr>
        <p:spPr>
          <a:xfrm rot="-615041">
            <a:off x="2153456" y="8361034"/>
            <a:ext cx="2717733" cy="0"/>
          </a:xfrm>
          <a:prstGeom prst="line">
            <a:avLst/>
          </a:prstGeom>
          <a:ln w="19050" cap="rnd">
            <a:solidFill>
              <a:srgbClr val="7030A0"/>
            </a:solidFill>
            <a:prstDash val="solid"/>
            <a:headEnd type="none" w="sm" len="sm"/>
            <a:tailEnd type="none" w="sm" len="sm"/>
          </a:ln>
        </p:spPr>
        <p:txBody>
          <a:bodyPr/>
          <a:lstStyle/>
          <a:p>
            <a:endParaRPr lang="en-GB"/>
          </a:p>
        </p:txBody>
      </p:sp>
      <p:sp>
        <p:nvSpPr>
          <p:cNvPr id="4" name="TextBox 4"/>
          <p:cNvSpPr txBox="1"/>
          <p:nvPr/>
        </p:nvSpPr>
        <p:spPr>
          <a:xfrm>
            <a:off x="2237322" y="8122679"/>
            <a:ext cx="946865" cy="36195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Stål</a:t>
            </a:r>
          </a:p>
        </p:txBody>
      </p:sp>
      <p:sp>
        <p:nvSpPr>
          <p:cNvPr id="5" name="AutoShape 5"/>
          <p:cNvSpPr/>
          <p:nvPr/>
        </p:nvSpPr>
        <p:spPr>
          <a:xfrm rot="408028">
            <a:off x="1148986" y="6684670"/>
            <a:ext cx="3888482" cy="0"/>
          </a:xfrm>
          <a:prstGeom prst="line">
            <a:avLst/>
          </a:prstGeom>
          <a:ln w="19050" cap="rnd">
            <a:solidFill>
              <a:srgbClr val="7030A0"/>
            </a:solidFill>
            <a:prstDash val="solid"/>
            <a:headEnd type="none" w="sm" len="sm"/>
            <a:tailEnd type="none" w="sm" len="sm"/>
          </a:ln>
        </p:spPr>
        <p:txBody>
          <a:bodyPr/>
          <a:lstStyle/>
          <a:p>
            <a:endParaRPr lang="en-GB"/>
          </a:p>
        </p:txBody>
      </p:sp>
      <p:sp>
        <p:nvSpPr>
          <p:cNvPr id="6" name="TextBox 6"/>
          <p:cNvSpPr txBox="1"/>
          <p:nvPr/>
        </p:nvSpPr>
        <p:spPr>
          <a:xfrm>
            <a:off x="1387461" y="6104306"/>
            <a:ext cx="1516842" cy="72390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Ra: 19.87 µm </a:t>
            </a:r>
          </a:p>
        </p:txBody>
      </p:sp>
      <p:sp>
        <p:nvSpPr>
          <p:cNvPr id="7" name="AutoShape 7"/>
          <p:cNvSpPr/>
          <p:nvPr/>
        </p:nvSpPr>
        <p:spPr>
          <a:xfrm rot="327931">
            <a:off x="3850446" y="5718271"/>
            <a:ext cx="3626141" cy="0"/>
          </a:xfrm>
          <a:prstGeom prst="line">
            <a:avLst/>
          </a:prstGeom>
          <a:ln w="19050" cap="rnd">
            <a:solidFill>
              <a:srgbClr val="7030A0"/>
            </a:solidFill>
            <a:prstDash val="solid"/>
            <a:headEnd type="none" w="sm" len="sm"/>
            <a:tailEnd type="none" w="sm" len="sm"/>
          </a:ln>
        </p:spPr>
        <p:txBody>
          <a:bodyPr/>
          <a:lstStyle/>
          <a:p>
            <a:endParaRPr lang="en-GB"/>
          </a:p>
        </p:txBody>
      </p:sp>
      <p:sp>
        <p:nvSpPr>
          <p:cNvPr id="8" name="TextBox 8"/>
          <p:cNvSpPr txBox="1"/>
          <p:nvPr/>
        </p:nvSpPr>
        <p:spPr>
          <a:xfrm>
            <a:off x="4140616" y="5219137"/>
            <a:ext cx="1383258" cy="72390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Ra: 6.82 µm </a:t>
            </a:r>
          </a:p>
        </p:txBody>
      </p:sp>
      <p:sp>
        <p:nvSpPr>
          <p:cNvPr id="9" name="AutoShape 9"/>
          <p:cNvSpPr/>
          <p:nvPr/>
        </p:nvSpPr>
        <p:spPr>
          <a:xfrm rot="327931">
            <a:off x="6276121" y="4665207"/>
            <a:ext cx="3626141" cy="0"/>
          </a:xfrm>
          <a:prstGeom prst="line">
            <a:avLst/>
          </a:prstGeom>
          <a:ln w="19050" cap="rnd">
            <a:solidFill>
              <a:srgbClr val="7030A0"/>
            </a:solidFill>
            <a:prstDash val="solid"/>
            <a:headEnd type="none" w="sm" len="sm"/>
            <a:tailEnd type="none" w="sm" len="sm"/>
          </a:ln>
        </p:spPr>
        <p:txBody>
          <a:bodyPr/>
          <a:lstStyle/>
          <a:p>
            <a:endParaRPr lang="en-GB"/>
          </a:p>
        </p:txBody>
      </p:sp>
      <p:sp>
        <p:nvSpPr>
          <p:cNvPr id="10" name="TextBox 10"/>
          <p:cNvSpPr txBox="1"/>
          <p:nvPr/>
        </p:nvSpPr>
        <p:spPr>
          <a:xfrm>
            <a:off x="6566291" y="4166072"/>
            <a:ext cx="1383258" cy="72390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Ra: 1.16 µm </a:t>
            </a:r>
          </a:p>
        </p:txBody>
      </p:sp>
      <p:sp>
        <p:nvSpPr>
          <p:cNvPr id="11" name="TextBox 11"/>
          <p:cNvSpPr txBox="1"/>
          <p:nvPr/>
        </p:nvSpPr>
        <p:spPr>
          <a:xfrm>
            <a:off x="9651574" y="2751940"/>
            <a:ext cx="1863834" cy="828675"/>
          </a:xfrm>
          <a:prstGeom prst="rect">
            <a:avLst/>
          </a:prstGeom>
        </p:spPr>
        <p:txBody>
          <a:bodyPr lIns="0" tIns="0" rIns="0" bIns="0" rtlCol="0" anchor="t">
            <a:spAutoFit/>
          </a:bodyPr>
          <a:lstStyle/>
          <a:p>
            <a:pPr algn="l">
              <a:lnSpc>
                <a:spcPts val="3240"/>
              </a:lnSpc>
            </a:pPr>
            <a:r>
              <a:rPr lang="en-US" sz="2700" b="1">
                <a:solidFill>
                  <a:srgbClr val="2F80AA"/>
                </a:solidFill>
                <a:latin typeface="Gotham 1 Bold"/>
                <a:ea typeface="Gotham 1 Bold"/>
                <a:cs typeface="Gotham 1 Bold"/>
                <a:sym typeface="Gotham 1 Bold"/>
              </a:rPr>
              <a:t>Elektrode:</a:t>
            </a:r>
          </a:p>
          <a:p>
            <a:pPr algn="l">
              <a:lnSpc>
                <a:spcPts val="3240"/>
              </a:lnSpc>
            </a:pPr>
            <a:r>
              <a:rPr lang="en-US" sz="2700">
                <a:solidFill>
                  <a:srgbClr val="323232"/>
                </a:solidFill>
                <a:latin typeface="Gotham 1"/>
                <a:ea typeface="Gotham 1"/>
                <a:cs typeface="Gotham 1"/>
                <a:sym typeface="Gotham 1"/>
              </a:rPr>
              <a:t>Kobber</a:t>
            </a:r>
          </a:p>
        </p:txBody>
      </p:sp>
      <p:sp>
        <p:nvSpPr>
          <p:cNvPr id="12" name="AutoShape 12"/>
          <p:cNvSpPr/>
          <p:nvPr/>
        </p:nvSpPr>
        <p:spPr>
          <a:xfrm rot="327931">
            <a:off x="6276121" y="4665207"/>
            <a:ext cx="3626141" cy="0"/>
          </a:xfrm>
          <a:prstGeom prst="line">
            <a:avLst/>
          </a:prstGeom>
          <a:ln w="19050" cap="rnd">
            <a:solidFill>
              <a:srgbClr val="7030A0"/>
            </a:solidFill>
            <a:prstDash val="solid"/>
            <a:headEnd type="none" w="sm" len="sm"/>
            <a:tailEnd type="none" w="sm" len="sm"/>
          </a:ln>
        </p:spPr>
        <p:txBody>
          <a:bodyPr/>
          <a:lstStyle/>
          <a:p>
            <a:endParaRPr lang="en-GB"/>
          </a:p>
        </p:txBody>
      </p:sp>
      <p:sp>
        <p:nvSpPr>
          <p:cNvPr id="13" name="TextBox 13"/>
          <p:cNvSpPr txBox="1"/>
          <p:nvPr/>
        </p:nvSpPr>
        <p:spPr>
          <a:xfrm>
            <a:off x="12642465" y="2943807"/>
            <a:ext cx="4677795" cy="65570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Opnå enestående kontrol over overfladefinish</a:t>
            </a:r>
          </a:p>
        </p:txBody>
      </p:sp>
      <p:grpSp>
        <p:nvGrpSpPr>
          <p:cNvPr id="14" name="Group 14"/>
          <p:cNvGrpSpPr/>
          <p:nvPr/>
        </p:nvGrpSpPr>
        <p:grpSpPr>
          <a:xfrm>
            <a:off x="12173226" y="2951666"/>
            <a:ext cx="339049" cy="332810"/>
            <a:chOff x="0" y="0"/>
            <a:chExt cx="452066" cy="443746"/>
          </a:xfrm>
        </p:grpSpPr>
        <p:sp>
          <p:nvSpPr>
            <p:cNvPr id="15" name="Freeform 15"/>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16" name="TextBox 16"/>
          <p:cNvSpPr txBox="1"/>
          <p:nvPr/>
        </p:nvSpPr>
        <p:spPr>
          <a:xfrm>
            <a:off x="12639094" y="3824472"/>
            <a:ext cx="4677795" cy="65570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Få perfekt gentagelse af emner</a:t>
            </a:r>
          </a:p>
        </p:txBody>
      </p:sp>
      <p:grpSp>
        <p:nvGrpSpPr>
          <p:cNvPr id="17" name="Group 17"/>
          <p:cNvGrpSpPr/>
          <p:nvPr/>
        </p:nvGrpSpPr>
        <p:grpSpPr>
          <a:xfrm>
            <a:off x="12169856" y="3832330"/>
            <a:ext cx="339049" cy="332809"/>
            <a:chOff x="0" y="0"/>
            <a:chExt cx="452066" cy="443746"/>
          </a:xfrm>
        </p:grpSpPr>
        <p:sp>
          <p:nvSpPr>
            <p:cNvPr id="18" name="Freeform 18"/>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19" name="TextBox 19"/>
          <p:cNvSpPr txBox="1"/>
          <p:nvPr/>
        </p:nvSpPr>
        <p:spPr>
          <a:xfrm>
            <a:off x="12635661" y="4727859"/>
            <a:ext cx="4677795" cy="33185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ISPG generator </a:t>
            </a:r>
          </a:p>
        </p:txBody>
      </p:sp>
      <p:grpSp>
        <p:nvGrpSpPr>
          <p:cNvPr id="20" name="Group 20"/>
          <p:cNvGrpSpPr/>
          <p:nvPr/>
        </p:nvGrpSpPr>
        <p:grpSpPr>
          <a:xfrm>
            <a:off x="12169143" y="4730277"/>
            <a:ext cx="339049" cy="332809"/>
            <a:chOff x="0" y="0"/>
            <a:chExt cx="452066" cy="443746"/>
          </a:xfrm>
        </p:grpSpPr>
        <p:sp>
          <p:nvSpPr>
            <p:cNvPr id="21" name="Freeform 21"/>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22" name="TextBox 22"/>
          <p:cNvSpPr txBox="1"/>
          <p:nvPr/>
        </p:nvSpPr>
        <p:spPr>
          <a:xfrm>
            <a:off x="12635661" y="5534493"/>
            <a:ext cx="4677795" cy="33185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Tecform Algoritme Intelligens</a:t>
            </a:r>
          </a:p>
        </p:txBody>
      </p:sp>
      <p:grpSp>
        <p:nvGrpSpPr>
          <p:cNvPr id="23" name="Group 23"/>
          <p:cNvGrpSpPr/>
          <p:nvPr/>
        </p:nvGrpSpPr>
        <p:grpSpPr>
          <a:xfrm>
            <a:off x="12169139" y="5542353"/>
            <a:ext cx="339049" cy="332810"/>
            <a:chOff x="0" y="0"/>
            <a:chExt cx="452066" cy="443746"/>
          </a:xfrm>
        </p:grpSpPr>
        <p:sp>
          <p:nvSpPr>
            <p:cNvPr id="24" name="Freeform 24"/>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25" name="TextBox 25"/>
          <p:cNvSpPr txBox="1"/>
          <p:nvPr/>
        </p:nvSpPr>
        <p:spPr>
          <a:xfrm>
            <a:off x="879868" y="811548"/>
            <a:ext cx="16534214" cy="1886222"/>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Hastighed</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og</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kvalitet</a:t>
            </a:r>
            <a:endParaRPr lang="en-US" sz="4800" b="1" dirty="0">
              <a:solidFill>
                <a:srgbClr val="323232"/>
              </a:solidFill>
              <a:latin typeface="Optima LT Pro" panose="020B0502050508020304" pitchFamily="34" charset="0"/>
              <a:ea typeface="Optima Bold"/>
              <a:cs typeface="Optima Bold"/>
              <a:sym typeface="Optima Bold"/>
            </a:endParaRPr>
          </a:p>
          <a:p>
            <a:pPr algn="l">
              <a:lnSpc>
                <a:spcPts val="4104"/>
              </a:lnSpc>
            </a:pPr>
            <a:r>
              <a:rPr lang="en-US" sz="3600" dirty="0">
                <a:solidFill>
                  <a:srgbClr val="323232"/>
                </a:solidFill>
                <a:latin typeface="Optima LT Pro" panose="020B0502050508020304" pitchFamily="34" charset="0"/>
                <a:ea typeface="Gotham 2"/>
                <a:cs typeface="Gotham 2"/>
                <a:sym typeface="Gotham 2"/>
              </a:rPr>
              <a:t>100% </a:t>
            </a:r>
            <a:r>
              <a:rPr lang="en-US" sz="3600" dirty="0" err="1">
                <a:solidFill>
                  <a:srgbClr val="323232"/>
                </a:solidFill>
                <a:latin typeface="Optima LT Pro" panose="020B0502050508020304" pitchFamily="34" charset="0"/>
                <a:ea typeface="Gotham 2"/>
                <a:cs typeface="Gotham 2"/>
                <a:sym typeface="Gotham 2"/>
              </a:rPr>
              <a:t>kontrol</a:t>
            </a:r>
            <a:r>
              <a:rPr lang="en-US" sz="3600" dirty="0">
                <a:solidFill>
                  <a:srgbClr val="323232"/>
                </a:solidFill>
                <a:latin typeface="Optima LT Pro" panose="020B0502050508020304" pitchFamily="34" charset="0"/>
                <a:ea typeface="Gotham 2"/>
                <a:cs typeface="Gotham 2"/>
                <a:sym typeface="Gotham 2"/>
              </a:rPr>
              <a:t> </a:t>
            </a:r>
            <a:r>
              <a:rPr lang="en-US" sz="3600" dirty="0" err="1">
                <a:solidFill>
                  <a:srgbClr val="323232"/>
                </a:solidFill>
                <a:latin typeface="Optima LT Pro" panose="020B0502050508020304" pitchFamily="34" charset="0"/>
                <a:ea typeface="Gotham 2"/>
                <a:cs typeface="Gotham 2"/>
                <a:sym typeface="Gotham 2"/>
              </a:rPr>
              <a:t>på</a:t>
            </a:r>
            <a:r>
              <a:rPr lang="en-US" sz="3600" dirty="0">
                <a:solidFill>
                  <a:srgbClr val="323232"/>
                </a:solidFill>
                <a:latin typeface="Optima LT Pro" panose="020B0502050508020304" pitchFamily="34" charset="0"/>
                <a:ea typeface="Gotham 2"/>
                <a:cs typeface="Gotham 2"/>
                <a:sym typeface="Gotham 2"/>
              </a:rPr>
              <a:t> </a:t>
            </a:r>
            <a:r>
              <a:rPr lang="en-US" sz="3600" dirty="0" err="1">
                <a:solidFill>
                  <a:srgbClr val="323232"/>
                </a:solidFill>
                <a:latin typeface="Optima LT Pro" panose="020B0502050508020304" pitchFamily="34" charset="0"/>
                <a:ea typeface="Gotham 2"/>
                <a:cs typeface="Gotham 2"/>
                <a:sym typeface="Gotham 2"/>
              </a:rPr>
              <a:t>emnekvalitet</a:t>
            </a:r>
            <a:endParaRPr lang="en-US" sz="3600" dirty="0">
              <a:solidFill>
                <a:srgbClr val="323232"/>
              </a:solidFill>
              <a:latin typeface="Optima LT Pro" panose="020B0502050508020304" pitchFamily="34" charset="0"/>
              <a:ea typeface="Gotham 2"/>
              <a:cs typeface="Gotham 2"/>
              <a:sym typeface="Gotham 2"/>
            </a:endParaRPr>
          </a:p>
          <a:p>
            <a:pPr algn="l">
              <a:lnSpc>
                <a:spcPts val="5472"/>
              </a:lnSpc>
            </a:pPr>
            <a:endParaRPr lang="en-US" sz="3600" dirty="0">
              <a:solidFill>
                <a:srgbClr val="323232"/>
              </a:solidFill>
              <a:latin typeface="Optima LT Pro" panose="020B0502050508020304" pitchFamily="34" charset="0"/>
              <a:ea typeface="Gotham 2"/>
              <a:cs typeface="Gotham 2"/>
              <a:sym typeface="Gotham 2"/>
            </a:endParaRPr>
          </a:p>
        </p:txBody>
      </p:sp>
      <p:sp>
        <p:nvSpPr>
          <p:cNvPr id="26" name="Freeform 26"/>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3"/>
            <a:stretch>
              <a:fillRect t="-74131" b="-74131"/>
            </a:stretch>
          </a:blipFill>
        </p:spPr>
        <p:txBody>
          <a:bodyPr/>
          <a:lstStyle/>
          <a:p>
            <a:endParaRPr lang="en-GB"/>
          </a:p>
        </p:txBody>
      </p:sp>
      <p:grpSp>
        <p:nvGrpSpPr>
          <p:cNvPr id="27" name="Group 27"/>
          <p:cNvGrpSpPr/>
          <p:nvPr/>
        </p:nvGrpSpPr>
        <p:grpSpPr>
          <a:xfrm>
            <a:off x="-116571" y="9254172"/>
            <a:ext cx="20067172" cy="1190529"/>
            <a:chOff x="0" y="0"/>
            <a:chExt cx="26756230" cy="1587372"/>
          </a:xfrm>
        </p:grpSpPr>
        <p:grpSp>
          <p:nvGrpSpPr>
            <p:cNvPr id="28" name="Group 28"/>
            <p:cNvGrpSpPr/>
            <p:nvPr/>
          </p:nvGrpSpPr>
          <p:grpSpPr>
            <a:xfrm>
              <a:off x="0" y="0"/>
              <a:ext cx="26756230" cy="1587372"/>
              <a:chOff x="0" y="0"/>
              <a:chExt cx="5285181" cy="313555"/>
            </a:xfrm>
          </p:grpSpPr>
          <p:sp>
            <p:nvSpPr>
              <p:cNvPr id="29" name="Freeform 29"/>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30" name="TextBox 30"/>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31" name="Freeform 31"/>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3"/>
              <a:stretch>
                <a:fillRect t="-74131" b="-74131"/>
              </a:stretch>
            </a:blipFill>
          </p:spPr>
          <p:txBody>
            <a:bodyPr/>
            <a:lstStyle/>
            <a:p>
              <a:endParaRPr lang="en-GB"/>
            </a:p>
          </p:txBody>
        </p:sp>
      </p:grpSp>
      <p:grpSp>
        <p:nvGrpSpPr>
          <p:cNvPr id="32" name="Group 32"/>
          <p:cNvGrpSpPr/>
          <p:nvPr/>
        </p:nvGrpSpPr>
        <p:grpSpPr>
          <a:xfrm>
            <a:off x="17406546" y="9693061"/>
            <a:ext cx="456538" cy="456538"/>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34" name="TextBox 34"/>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5" name="Group 35"/>
          <p:cNvGrpSpPr/>
          <p:nvPr/>
        </p:nvGrpSpPr>
        <p:grpSpPr>
          <a:xfrm>
            <a:off x="17112326" y="9464973"/>
            <a:ext cx="603512" cy="603512"/>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7" name="TextBox 37"/>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39</a:t>
              </a:r>
            </a:p>
          </p:txBody>
        </p:sp>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C:\Users\i09757758\Documents\1-DIE-SINKING EDM\2 - FORM P\Images\FORM P 350 side closed.jpg"/>
          <p:cNvSpPr/>
          <p:nvPr/>
        </p:nvSpPr>
        <p:spPr>
          <a:xfrm>
            <a:off x="1025778" y="2282223"/>
            <a:ext cx="6343655" cy="7148486"/>
          </a:xfrm>
          <a:custGeom>
            <a:avLst/>
            <a:gdLst/>
            <a:ahLst/>
            <a:cxnLst/>
            <a:rect l="l" t="t" r="r" b="b"/>
            <a:pathLst>
              <a:path w="6343655" h="7148486">
                <a:moveTo>
                  <a:pt x="0" y="0"/>
                </a:moveTo>
                <a:lnTo>
                  <a:pt x="6343655" y="0"/>
                </a:lnTo>
                <a:lnTo>
                  <a:pt x="6343655" y="7148485"/>
                </a:lnTo>
                <a:lnTo>
                  <a:pt x="0" y="7148485"/>
                </a:lnTo>
                <a:lnTo>
                  <a:pt x="0" y="0"/>
                </a:lnTo>
                <a:close/>
              </a:path>
            </a:pathLst>
          </a:custGeom>
          <a:blipFill>
            <a:blip r:embed="rId2"/>
            <a:stretch>
              <a:fillRect b="-19946"/>
            </a:stretch>
          </a:blipFill>
        </p:spPr>
        <p:txBody>
          <a:bodyPr/>
          <a:lstStyle/>
          <a:p>
            <a:endParaRPr lang="en-GB"/>
          </a:p>
        </p:txBody>
      </p:sp>
      <p:sp>
        <p:nvSpPr>
          <p:cNvPr id="3" name="Freeform 3"/>
          <p:cNvSpPr/>
          <p:nvPr/>
        </p:nvSpPr>
        <p:spPr>
          <a:xfrm>
            <a:off x="7515342" y="2705100"/>
            <a:ext cx="2528014" cy="1904712"/>
          </a:xfrm>
          <a:custGeom>
            <a:avLst/>
            <a:gdLst/>
            <a:ahLst/>
            <a:cxnLst/>
            <a:rect l="l" t="t" r="r" b="b"/>
            <a:pathLst>
              <a:path w="2528014" h="1904712">
                <a:moveTo>
                  <a:pt x="0" y="0"/>
                </a:moveTo>
                <a:lnTo>
                  <a:pt x="2528014" y="0"/>
                </a:lnTo>
                <a:lnTo>
                  <a:pt x="2528014" y="1904712"/>
                </a:lnTo>
                <a:lnTo>
                  <a:pt x="0" y="1904712"/>
                </a:lnTo>
                <a:lnTo>
                  <a:pt x="0" y="0"/>
                </a:lnTo>
                <a:close/>
              </a:path>
            </a:pathLst>
          </a:custGeom>
          <a:blipFill>
            <a:blip r:embed="rId3"/>
            <a:stretch>
              <a:fillRect/>
            </a:stretch>
          </a:blipFill>
        </p:spPr>
        <p:txBody>
          <a:bodyPr/>
          <a:lstStyle/>
          <a:p>
            <a:endParaRPr lang="en-GB"/>
          </a:p>
        </p:txBody>
      </p:sp>
      <p:sp>
        <p:nvSpPr>
          <p:cNvPr id="4" name="Freeform 4"/>
          <p:cNvSpPr/>
          <p:nvPr/>
        </p:nvSpPr>
        <p:spPr>
          <a:xfrm>
            <a:off x="7515343" y="5432488"/>
            <a:ext cx="2528016" cy="1105112"/>
          </a:xfrm>
          <a:custGeom>
            <a:avLst/>
            <a:gdLst/>
            <a:ahLst/>
            <a:cxnLst/>
            <a:rect l="l" t="t" r="r" b="b"/>
            <a:pathLst>
              <a:path w="2528016" h="1105112">
                <a:moveTo>
                  <a:pt x="0" y="0"/>
                </a:moveTo>
                <a:lnTo>
                  <a:pt x="2528016" y="0"/>
                </a:lnTo>
                <a:lnTo>
                  <a:pt x="2528016" y="1105112"/>
                </a:lnTo>
                <a:lnTo>
                  <a:pt x="0" y="1105112"/>
                </a:lnTo>
                <a:lnTo>
                  <a:pt x="0" y="0"/>
                </a:lnTo>
                <a:close/>
              </a:path>
            </a:pathLst>
          </a:custGeom>
          <a:blipFill>
            <a:blip r:embed="rId4"/>
            <a:stretch>
              <a:fillRect/>
            </a:stretch>
          </a:blipFill>
        </p:spPr>
        <p:txBody>
          <a:bodyPr/>
          <a:lstStyle/>
          <a:p>
            <a:endParaRPr lang="en-GB"/>
          </a:p>
        </p:txBody>
      </p:sp>
      <p:sp>
        <p:nvSpPr>
          <p:cNvPr id="5" name="Freeform 5"/>
          <p:cNvSpPr/>
          <p:nvPr/>
        </p:nvSpPr>
        <p:spPr>
          <a:xfrm>
            <a:off x="7515342" y="7392578"/>
            <a:ext cx="2528016" cy="1835925"/>
          </a:xfrm>
          <a:custGeom>
            <a:avLst/>
            <a:gdLst/>
            <a:ahLst/>
            <a:cxnLst/>
            <a:rect l="l" t="t" r="r" b="b"/>
            <a:pathLst>
              <a:path w="2528016" h="1835925">
                <a:moveTo>
                  <a:pt x="0" y="0"/>
                </a:moveTo>
                <a:lnTo>
                  <a:pt x="2528016" y="0"/>
                </a:lnTo>
                <a:lnTo>
                  <a:pt x="2528016" y="1835924"/>
                </a:lnTo>
                <a:lnTo>
                  <a:pt x="0" y="1835924"/>
                </a:lnTo>
                <a:lnTo>
                  <a:pt x="0" y="0"/>
                </a:lnTo>
                <a:close/>
              </a:path>
            </a:pathLst>
          </a:custGeom>
          <a:blipFill>
            <a:blip r:embed="rId5"/>
            <a:stretch>
              <a:fillRect/>
            </a:stretch>
          </a:blipFill>
        </p:spPr>
        <p:txBody>
          <a:bodyPr/>
          <a:lstStyle/>
          <a:p>
            <a:endParaRPr lang="en-GB"/>
          </a:p>
        </p:txBody>
      </p:sp>
      <p:sp>
        <p:nvSpPr>
          <p:cNvPr id="6" name="AutoShape 6"/>
          <p:cNvSpPr/>
          <p:nvPr/>
        </p:nvSpPr>
        <p:spPr>
          <a:xfrm rot="9547863">
            <a:off x="3912802" y="4318944"/>
            <a:ext cx="3727177" cy="0"/>
          </a:xfrm>
          <a:prstGeom prst="line">
            <a:avLst/>
          </a:prstGeom>
          <a:ln w="9525" cap="rnd">
            <a:solidFill>
              <a:srgbClr val="00629B"/>
            </a:solidFill>
            <a:prstDash val="solid"/>
            <a:headEnd type="none" w="sm" len="sm"/>
            <a:tailEnd type="none" w="sm" len="sm"/>
          </a:ln>
        </p:spPr>
        <p:txBody>
          <a:bodyPr/>
          <a:lstStyle/>
          <a:p>
            <a:endParaRPr lang="en-GB"/>
          </a:p>
        </p:txBody>
      </p:sp>
      <p:sp>
        <p:nvSpPr>
          <p:cNvPr id="7" name="AutoShape 7"/>
          <p:cNvSpPr/>
          <p:nvPr/>
        </p:nvSpPr>
        <p:spPr>
          <a:xfrm rot="-9826440">
            <a:off x="3962815" y="5480665"/>
            <a:ext cx="3627150" cy="0"/>
          </a:xfrm>
          <a:prstGeom prst="line">
            <a:avLst/>
          </a:prstGeom>
          <a:ln w="9525" cap="rnd">
            <a:solidFill>
              <a:srgbClr val="00629B"/>
            </a:solidFill>
            <a:prstDash val="solid"/>
            <a:headEnd type="none" w="sm" len="sm"/>
            <a:tailEnd type="none" w="sm" len="sm"/>
          </a:ln>
        </p:spPr>
        <p:txBody>
          <a:bodyPr/>
          <a:lstStyle/>
          <a:p>
            <a:endParaRPr lang="en-GB"/>
          </a:p>
        </p:txBody>
      </p:sp>
      <p:sp>
        <p:nvSpPr>
          <p:cNvPr id="8" name="AutoShape 8"/>
          <p:cNvSpPr/>
          <p:nvPr/>
        </p:nvSpPr>
        <p:spPr>
          <a:xfrm rot="-8174514">
            <a:off x="3365460" y="6645486"/>
            <a:ext cx="4821860" cy="0"/>
          </a:xfrm>
          <a:prstGeom prst="line">
            <a:avLst/>
          </a:prstGeom>
          <a:ln w="9525" cap="rnd">
            <a:solidFill>
              <a:srgbClr val="00629B"/>
            </a:solidFill>
            <a:prstDash val="solid"/>
            <a:headEnd type="none" w="sm" len="sm"/>
            <a:tailEnd type="none" w="sm" len="sm"/>
          </a:ln>
        </p:spPr>
        <p:txBody>
          <a:bodyPr/>
          <a:lstStyle/>
          <a:p>
            <a:endParaRPr lang="en-GB"/>
          </a:p>
        </p:txBody>
      </p:sp>
      <p:grpSp>
        <p:nvGrpSpPr>
          <p:cNvPr id="9" name="Group 9"/>
          <p:cNvGrpSpPr/>
          <p:nvPr/>
        </p:nvGrpSpPr>
        <p:grpSpPr>
          <a:xfrm>
            <a:off x="10505648" y="2803626"/>
            <a:ext cx="339049" cy="332809"/>
            <a:chOff x="0" y="0"/>
            <a:chExt cx="452066" cy="443746"/>
          </a:xfrm>
        </p:grpSpPr>
        <p:sp>
          <p:nvSpPr>
            <p:cNvPr id="10" name="Freeform 10"/>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grpSp>
        <p:nvGrpSpPr>
          <p:cNvPr id="11" name="Group 11"/>
          <p:cNvGrpSpPr/>
          <p:nvPr/>
        </p:nvGrpSpPr>
        <p:grpSpPr>
          <a:xfrm>
            <a:off x="10505648" y="3903064"/>
            <a:ext cx="339049" cy="332809"/>
            <a:chOff x="0" y="0"/>
            <a:chExt cx="452066" cy="443746"/>
          </a:xfrm>
        </p:grpSpPr>
        <p:sp>
          <p:nvSpPr>
            <p:cNvPr id="12" name="Freeform 12"/>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grpSp>
        <p:nvGrpSpPr>
          <p:cNvPr id="15" name="Group 15"/>
          <p:cNvGrpSpPr/>
          <p:nvPr/>
        </p:nvGrpSpPr>
        <p:grpSpPr>
          <a:xfrm>
            <a:off x="10566579" y="6388904"/>
            <a:ext cx="339049" cy="332810"/>
            <a:chOff x="0" y="0"/>
            <a:chExt cx="452066" cy="443746"/>
          </a:xfrm>
        </p:grpSpPr>
        <p:sp>
          <p:nvSpPr>
            <p:cNvPr id="16" name="Freeform 16"/>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grpSp>
        <p:nvGrpSpPr>
          <p:cNvPr id="17" name="Group 17"/>
          <p:cNvGrpSpPr/>
          <p:nvPr/>
        </p:nvGrpSpPr>
        <p:grpSpPr>
          <a:xfrm>
            <a:off x="10588280" y="5084658"/>
            <a:ext cx="339049" cy="332810"/>
            <a:chOff x="0" y="0"/>
            <a:chExt cx="452066" cy="443746"/>
          </a:xfrm>
        </p:grpSpPr>
        <p:sp>
          <p:nvSpPr>
            <p:cNvPr id="18" name="Freeform 18"/>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19" name="Freeform 19"/>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6"/>
            <a:stretch>
              <a:fillRect t="-74131" b="-74131"/>
            </a:stretch>
          </a:blipFill>
        </p:spPr>
        <p:txBody>
          <a:bodyPr/>
          <a:lstStyle/>
          <a:p>
            <a:endParaRPr lang="en-GB"/>
          </a:p>
        </p:txBody>
      </p:sp>
      <p:sp>
        <p:nvSpPr>
          <p:cNvPr id="20" name="TextBox 20"/>
          <p:cNvSpPr txBox="1"/>
          <p:nvPr/>
        </p:nvSpPr>
        <p:spPr>
          <a:xfrm>
            <a:off x="10974886" y="2795767"/>
            <a:ext cx="4677795" cy="65570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Gnisten styres i realtid, </a:t>
            </a:r>
          </a:p>
          <a:p>
            <a:pPr algn="l">
              <a:lnSpc>
                <a:spcPts val="2592"/>
              </a:lnSpc>
            </a:pPr>
            <a:r>
              <a:rPr lang="en-US" sz="2400">
                <a:solidFill>
                  <a:srgbClr val="323232"/>
                </a:solidFill>
                <a:latin typeface="Gotham 1"/>
                <a:ea typeface="Gotham 1"/>
                <a:cs typeface="Gotham 1"/>
                <a:sym typeface="Gotham 1"/>
              </a:rPr>
              <a:t>"Spark by spark" kontrol</a:t>
            </a:r>
          </a:p>
        </p:txBody>
      </p:sp>
      <p:sp>
        <p:nvSpPr>
          <p:cNvPr id="21" name="TextBox 21"/>
          <p:cNvSpPr txBox="1"/>
          <p:nvPr/>
        </p:nvSpPr>
        <p:spPr>
          <a:xfrm>
            <a:off x="10974885" y="3895206"/>
            <a:ext cx="5892745" cy="65570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Build-up beskyttelse, proactive system  beskyttelse af elektroden</a:t>
            </a:r>
          </a:p>
        </p:txBody>
      </p:sp>
      <p:sp>
        <p:nvSpPr>
          <p:cNvPr id="23" name="TextBox 23"/>
          <p:cNvSpPr txBox="1"/>
          <p:nvPr/>
        </p:nvSpPr>
        <p:spPr>
          <a:xfrm>
            <a:off x="11057518" y="6291506"/>
            <a:ext cx="5892745" cy="655701"/>
          </a:xfrm>
          <a:prstGeom prst="rect">
            <a:avLst/>
          </a:prstGeom>
        </p:spPr>
        <p:txBody>
          <a:bodyPr lIns="0" tIns="0" rIns="0" bIns="0" rtlCol="0" anchor="t">
            <a:spAutoFit/>
          </a:bodyPr>
          <a:lstStyle/>
          <a:p>
            <a:pPr algn="l">
              <a:lnSpc>
                <a:spcPts val="2592"/>
              </a:lnSpc>
            </a:pPr>
            <a:r>
              <a:rPr lang="en-US" sz="2400" dirty="0" err="1">
                <a:solidFill>
                  <a:srgbClr val="323232"/>
                </a:solidFill>
                <a:latin typeface="Gotham 1"/>
                <a:ea typeface="Gotham 1"/>
                <a:cs typeface="Gotham 1"/>
                <a:sym typeface="Gotham 1"/>
              </a:rPr>
              <a:t>Bearbejdning</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tilpasser</a:t>
            </a:r>
            <a:r>
              <a:rPr lang="en-US" sz="2400" dirty="0">
                <a:solidFill>
                  <a:srgbClr val="323232"/>
                </a:solidFill>
                <a:latin typeface="Gotham 1"/>
                <a:ea typeface="Gotham 1"/>
                <a:cs typeface="Gotham 1"/>
                <a:sym typeface="Gotham 1"/>
              </a:rPr>
              <a:t> sig </a:t>
            </a:r>
            <a:r>
              <a:rPr lang="en-US" sz="2400" dirty="0" err="1">
                <a:solidFill>
                  <a:srgbClr val="323232"/>
                </a:solidFill>
                <a:latin typeface="Gotham 1"/>
                <a:ea typeface="Gotham 1"/>
                <a:cs typeface="Gotham 1"/>
                <a:sym typeface="Gotham 1"/>
              </a:rPr>
              <a:t>selv</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til</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erosionsforhold</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forureningsniveauer</a:t>
            </a:r>
            <a:r>
              <a:rPr lang="en-US" sz="2400" dirty="0">
                <a:solidFill>
                  <a:srgbClr val="323232"/>
                </a:solidFill>
                <a:latin typeface="Gotham 1"/>
                <a:ea typeface="Gotham 1"/>
                <a:cs typeface="Gotham 1"/>
                <a:sym typeface="Gotham 1"/>
              </a:rPr>
              <a:t>)</a:t>
            </a:r>
          </a:p>
        </p:txBody>
      </p:sp>
      <p:sp>
        <p:nvSpPr>
          <p:cNvPr id="24" name="TextBox 24"/>
          <p:cNvSpPr txBox="1"/>
          <p:nvPr/>
        </p:nvSpPr>
        <p:spPr>
          <a:xfrm>
            <a:off x="11057518" y="5076798"/>
            <a:ext cx="4677795" cy="65570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Optimal pulsering drevet af algoritmen</a:t>
            </a:r>
          </a:p>
        </p:txBody>
      </p:sp>
      <p:sp>
        <p:nvSpPr>
          <p:cNvPr id="25" name="TextBox 25"/>
          <p:cNvSpPr txBox="1"/>
          <p:nvPr/>
        </p:nvSpPr>
        <p:spPr>
          <a:xfrm>
            <a:off x="879868" y="811548"/>
            <a:ext cx="14855445" cy="1886222"/>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Sikkerhed</a:t>
            </a:r>
            <a:r>
              <a:rPr lang="en-US" sz="4800" b="1" dirty="0">
                <a:solidFill>
                  <a:srgbClr val="323232"/>
                </a:solidFill>
                <a:latin typeface="Optima LT Pro" panose="020B0502050508020304" pitchFamily="34" charset="0"/>
                <a:ea typeface="Optima Bold"/>
                <a:cs typeface="Optima Bold"/>
                <a:sym typeface="Optima Bold"/>
              </a:rPr>
              <a:t> &amp; </a:t>
            </a:r>
            <a:r>
              <a:rPr lang="en-US" sz="4800" b="1" dirty="0" err="1">
                <a:solidFill>
                  <a:srgbClr val="323232"/>
                </a:solidFill>
                <a:latin typeface="Optima LT Pro" panose="020B0502050508020304" pitchFamily="34" charset="0"/>
                <a:ea typeface="Optima Bold"/>
                <a:cs typeface="Optima Bold"/>
                <a:sym typeface="Optima Bold"/>
              </a:rPr>
              <a:t>Forbedringer</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af</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bearbejdningen</a:t>
            </a:r>
            <a:endParaRPr lang="en-US" sz="4800" b="1" dirty="0">
              <a:solidFill>
                <a:srgbClr val="323232"/>
              </a:solidFill>
              <a:latin typeface="Optima LT Pro" panose="020B0502050508020304" pitchFamily="34" charset="0"/>
              <a:ea typeface="Optima Bold"/>
              <a:cs typeface="Optima Bold"/>
              <a:sym typeface="Optima Bold"/>
            </a:endParaRPr>
          </a:p>
          <a:p>
            <a:pPr algn="l">
              <a:lnSpc>
                <a:spcPts val="4104"/>
              </a:lnSpc>
            </a:pPr>
            <a:r>
              <a:rPr lang="en-US" sz="3600" dirty="0">
                <a:solidFill>
                  <a:srgbClr val="323232"/>
                </a:solidFill>
                <a:latin typeface="Optima LT Pro" panose="020B0502050508020304" pitchFamily="34" charset="0"/>
                <a:ea typeface="Gotham 2"/>
                <a:cs typeface="Gotham 2"/>
                <a:sym typeface="Gotham 2"/>
              </a:rPr>
              <a:t>IPG Generator Process Control</a:t>
            </a:r>
          </a:p>
          <a:p>
            <a:pPr algn="l">
              <a:lnSpc>
                <a:spcPts val="5472"/>
              </a:lnSpc>
            </a:pPr>
            <a:endParaRPr lang="en-US" sz="3600" dirty="0">
              <a:solidFill>
                <a:srgbClr val="323232"/>
              </a:solidFill>
              <a:latin typeface="Optima LT Pro" panose="020B0502050508020304" pitchFamily="34" charset="0"/>
              <a:ea typeface="Gotham 2"/>
              <a:cs typeface="Gotham 2"/>
              <a:sym typeface="Gotham 2"/>
            </a:endParaRPr>
          </a:p>
        </p:txBody>
      </p:sp>
      <p:grpSp>
        <p:nvGrpSpPr>
          <p:cNvPr id="26" name="Group 26"/>
          <p:cNvGrpSpPr/>
          <p:nvPr/>
        </p:nvGrpSpPr>
        <p:grpSpPr>
          <a:xfrm>
            <a:off x="-116571" y="9254172"/>
            <a:ext cx="20067172" cy="1190529"/>
            <a:chOff x="0" y="0"/>
            <a:chExt cx="26756230" cy="1587372"/>
          </a:xfrm>
        </p:grpSpPr>
        <p:grpSp>
          <p:nvGrpSpPr>
            <p:cNvPr id="27" name="Group 27"/>
            <p:cNvGrpSpPr/>
            <p:nvPr/>
          </p:nvGrpSpPr>
          <p:grpSpPr>
            <a:xfrm>
              <a:off x="0" y="0"/>
              <a:ext cx="26756230" cy="1587372"/>
              <a:chOff x="0" y="0"/>
              <a:chExt cx="5285181" cy="313555"/>
            </a:xfrm>
          </p:grpSpPr>
          <p:sp>
            <p:nvSpPr>
              <p:cNvPr id="28" name="Freeform 28"/>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9" name="TextBox 29"/>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30" name="Freeform 30"/>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31" name="Group 31"/>
          <p:cNvGrpSpPr/>
          <p:nvPr/>
        </p:nvGrpSpPr>
        <p:grpSpPr>
          <a:xfrm>
            <a:off x="17406546" y="9693061"/>
            <a:ext cx="456538" cy="456538"/>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33" name="TextBox 33"/>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4" name="Group 34"/>
          <p:cNvGrpSpPr/>
          <p:nvPr/>
        </p:nvGrpSpPr>
        <p:grpSpPr>
          <a:xfrm>
            <a:off x="17112326" y="9464973"/>
            <a:ext cx="603512" cy="603512"/>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6" name="TextBox 36"/>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40</a:t>
              </a:r>
            </a:p>
          </p:txBody>
        </p:sp>
      </p:gr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C:\Users\i09757758\Desktop\453A8654.jpg"/>
          <p:cNvSpPr/>
          <p:nvPr/>
        </p:nvSpPr>
        <p:spPr>
          <a:xfrm>
            <a:off x="876302" y="2691918"/>
            <a:ext cx="11106912" cy="7010823"/>
          </a:xfrm>
          <a:custGeom>
            <a:avLst/>
            <a:gdLst/>
            <a:ahLst/>
            <a:cxnLst/>
            <a:rect l="l" t="t" r="r" b="b"/>
            <a:pathLst>
              <a:path w="11106912" h="7010823">
                <a:moveTo>
                  <a:pt x="0" y="0"/>
                </a:moveTo>
                <a:lnTo>
                  <a:pt x="11106912" y="0"/>
                </a:lnTo>
                <a:lnTo>
                  <a:pt x="11106912" y="7010823"/>
                </a:lnTo>
                <a:lnTo>
                  <a:pt x="0" y="7010823"/>
                </a:lnTo>
                <a:lnTo>
                  <a:pt x="0" y="0"/>
                </a:lnTo>
                <a:close/>
              </a:path>
            </a:pathLst>
          </a:custGeom>
          <a:blipFill>
            <a:blip r:embed="rId2"/>
            <a:stretch>
              <a:fillRect b="-112"/>
            </a:stretch>
          </a:blipFill>
        </p:spPr>
        <p:txBody>
          <a:bodyPr/>
          <a:lstStyle/>
          <a:p>
            <a:endParaRPr lang="en-GB"/>
          </a:p>
        </p:txBody>
      </p:sp>
      <p:sp>
        <p:nvSpPr>
          <p:cNvPr id="3" name="Freeform 3" descr="C:\Users\i09757758\Desktop\453A8693.jpg"/>
          <p:cNvSpPr/>
          <p:nvPr/>
        </p:nvSpPr>
        <p:spPr>
          <a:xfrm>
            <a:off x="4260156" y="3099652"/>
            <a:ext cx="2389676" cy="2298841"/>
          </a:xfrm>
          <a:custGeom>
            <a:avLst/>
            <a:gdLst/>
            <a:ahLst/>
            <a:cxnLst/>
            <a:rect l="l" t="t" r="r" b="b"/>
            <a:pathLst>
              <a:path w="2389676" h="2298841">
                <a:moveTo>
                  <a:pt x="0" y="0"/>
                </a:moveTo>
                <a:lnTo>
                  <a:pt x="2389676" y="0"/>
                </a:lnTo>
                <a:lnTo>
                  <a:pt x="2389676" y="2298841"/>
                </a:lnTo>
                <a:lnTo>
                  <a:pt x="0" y="2298841"/>
                </a:lnTo>
                <a:lnTo>
                  <a:pt x="0" y="0"/>
                </a:lnTo>
                <a:close/>
              </a:path>
            </a:pathLst>
          </a:custGeom>
          <a:blipFill>
            <a:blip r:embed="rId3"/>
            <a:stretch>
              <a:fillRect r="-232"/>
            </a:stretch>
          </a:blipFill>
        </p:spPr>
        <p:txBody>
          <a:bodyPr/>
          <a:lstStyle/>
          <a:p>
            <a:endParaRPr lang="en-GB"/>
          </a:p>
        </p:txBody>
      </p:sp>
      <p:sp>
        <p:nvSpPr>
          <p:cNvPr id="4" name="TextBox 4"/>
          <p:cNvSpPr txBox="1"/>
          <p:nvPr/>
        </p:nvSpPr>
        <p:spPr>
          <a:xfrm>
            <a:off x="8893940" y="2907959"/>
            <a:ext cx="2641550" cy="1238250"/>
          </a:xfrm>
          <a:prstGeom prst="rect">
            <a:avLst/>
          </a:prstGeom>
        </p:spPr>
        <p:txBody>
          <a:bodyPr lIns="0" tIns="0" rIns="0" bIns="0" rtlCol="0" anchor="t">
            <a:spAutoFit/>
          </a:bodyPr>
          <a:lstStyle/>
          <a:p>
            <a:pPr algn="l">
              <a:lnSpc>
                <a:spcPts val="3240"/>
              </a:lnSpc>
            </a:pPr>
            <a:r>
              <a:rPr lang="en-US" sz="2700" b="1">
                <a:solidFill>
                  <a:srgbClr val="2F80AA"/>
                </a:solidFill>
                <a:latin typeface="Gotham 1 Bold"/>
                <a:ea typeface="Gotham 1 Bold"/>
                <a:cs typeface="Gotham 1 Bold"/>
                <a:sym typeface="Gotham 1 Bold"/>
              </a:rPr>
              <a:t>Elektroder:</a:t>
            </a:r>
          </a:p>
          <a:p>
            <a:pPr algn="l">
              <a:lnSpc>
                <a:spcPts val="3240"/>
              </a:lnSpc>
            </a:pPr>
            <a:r>
              <a:rPr lang="en-US" sz="2700">
                <a:solidFill>
                  <a:srgbClr val="323232"/>
                </a:solidFill>
                <a:latin typeface="Gotham 1"/>
                <a:ea typeface="Gotham 1"/>
                <a:cs typeface="Gotham 1"/>
                <a:sym typeface="Gotham 1"/>
              </a:rPr>
              <a:t>AC-K800 (x2)</a:t>
            </a:r>
          </a:p>
          <a:p>
            <a:pPr algn="l">
              <a:lnSpc>
                <a:spcPts val="3240"/>
              </a:lnSpc>
            </a:pPr>
            <a:r>
              <a:rPr lang="en-US" sz="2700">
                <a:solidFill>
                  <a:srgbClr val="323232"/>
                </a:solidFill>
                <a:latin typeface="Gotham 1"/>
                <a:ea typeface="Gotham 1"/>
                <a:cs typeface="Gotham 1"/>
                <a:sym typeface="Gotham 1"/>
              </a:rPr>
              <a:t>Kobber (x1)</a:t>
            </a:r>
          </a:p>
        </p:txBody>
      </p:sp>
      <p:sp>
        <p:nvSpPr>
          <p:cNvPr id="5" name="AutoShape 5"/>
          <p:cNvSpPr/>
          <p:nvPr/>
        </p:nvSpPr>
        <p:spPr>
          <a:xfrm rot="-481833">
            <a:off x="3731515" y="7341281"/>
            <a:ext cx="3379021" cy="0"/>
          </a:xfrm>
          <a:prstGeom prst="line">
            <a:avLst/>
          </a:prstGeom>
          <a:ln w="19050" cap="rnd">
            <a:solidFill>
              <a:srgbClr val="7030A0"/>
            </a:solidFill>
            <a:prstDash val="solid"/>
            <a:headEnd type="none" w="sm" len="sm"/>
            <a:tailEnd type="none" w="sm" len="sm"/>
          </a:ln>
        </p:spPr>
        <p:txBody>
          <a:bodyPr/>
          <a:lstStyle/>
          <a:p>
            <a:endParaRPr lang="en-GB"/>
          </a:p>
        </p:txBody>
      </p:sp>
      <p:sp>
        <p:nvSpPr>
          <p:cNvPr id="6" name="TextBox 6"/>
          <p:cNvSpPr txBox="1"/>
          <p:nvPr/>
        </p:nvSpPr>
        <p:spPr>
          <a:xfrm>
            <a:off x="2783478" y="7224882"/>
            <a:ext cx="2065236" cy="72390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Dybde: 25mm</a:t>
            </a:r>
          </a:p>
        </p:txBody>
      </p:sp>
      <p:sp>
        <p:nvSpPr>
          <p:cNvPr id="7" name="TextBox 7"/>
          <p:cNvSpPr txBox="1"/>
          <p:nvPr/>
        </p:nvSpPr>
        <p:spPr>
          <a:xfrm>
            <a:off x="8893940" y="4763278"/>
            <a:ext cx="2745747" cy="72390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Bearbejdningstid: 10h52</a:t>
            </a:r>
          </a:p>
        </p:txBody>
      </p:sp>
      <p:sp>
        <p:nvSpPr>
          <p:cNvPr id="8" name="AutoShape 8"/>
          <p:cNvSpPr/>
          <p:nvPr/>
        </p:nvSpPr>
        <p:spPr>
          <a:xfrm rot="-567113">
            <a:off x="2118176" y="5055241"/>
            <a:ext cx="3439406" cy="0"/>
          </a:xfrm>
          <a:prstGeom prst="line">
            <a:avLst/>
          </a:prstGeom>
          <a:ln w="19050" cap="rnd">
            <a:solidFill>
              <a:srgbClr val="7030A0"/>
            </a:solidFill>
            <a:prstDash val="solid"/>
            <a:headEnd type="none" w="sm" len="sm"/>
            <a:tailEnd type="none" w="sm" len="sm"/>
          </a:ln>
        </p:spPr>
        <p:txBody>
          <a:bodyPr/>
          <a:lstStyle/>
          <a:p>
            <a:endParaRPr lang="en-GB"/>
          </a:p>
        </p:txBody>
      </p:sp>
      <p:sp>
        <p:nvSpPr>
          <p:cNvPr id="9" name="TextBox 9"/>
          <p:cNvSpPr txBox="1"/>
          <p:nvPr/>
        </p:nvSpPr>
        <p:spPr>
          <a:xfrm>
            <a:off x="1518790" y="5358010"/>
            <a:ext cx="1806643" cy="36195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Ra: 0.12 µm </a:t>
            </a:r>
          </a:p>
        </p:txBody>
      </p:sp>
      <p:sp>
        <p:nvSpPr>
          <p:cNvPr id="10" name="AutoShape 10"/>
          <p:cNvSpPr/>
          <p:nvPr/>
        </p:nvSpPr>
        <p:spPr>
          <a:xfrm rot="5294050">
            <a:off x="6513420" y="6863779"/>
            <a:ext cx="1126388" cy="0"/>
          </a:xfrm>
          <a:prstGeom prst="line">
            <a:avLst/>
          </a:prstGeom>
          <a:ln w="19050" cap="rnd">
            <a:solidFill>
              <a:srgbClr val="7030A0"/>
            </a:solidFill>
            <a:prstDash val="solid"/>
            <a:headEnd type="none" w="sm" len="sm"/>
            <a:tailEnd type="none" w="sm" len="sm"/>
          </a:ln>
        </p:spPr>
        <p:txBody>
          <a:bodyPr/>
          <a:lstStyle/>
          <a:p>
            <a:endParaRPr lang="en-GB"/>
          </a:p>
        </p:txBody>
      </p:sp>
      <p:sp>
        <p:nvSpPr>
          <p:cNvPr id="11" name="TextBox 11"/>
          <p:cNvSpPr txBox="1"/>
          <p:nvPr/>
        </p:nvSpPr>
        <p:spPr>
          <a:xfrm>
            <a:off x="12432046" y="2797769"/>
            <a:ext cx="4677795" cy="97955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Opnå den fineste overfladekvalitet i en dyb cavitet i fuld materiale</a:t>
            </a:r>
          </a:p>
        </p:txBody>
      </p:sp>
      <p:grpSp>
        <p:nvGrpSpPr>
          <p:cNvPr id="12" name="Group 12"/>
          <p:cNvGrpSpPr/>
          <p:nvPr/>
        </p:nvGrpSpPr>
        <p:grpSpPr>
          <a:xfrm>
            <a:off x="11962807" y="2805627"/>
            <a:ext cx="339049" cy="332809"/>
            <a:chOff x="0" y="0"/>
            <a:chExt cx="452066" cy="443746"/>
          </a:xfrm>
        </p:grpSpPr>
        <p:sp>
          <p:nvSpPr>
            <p:cNvPr id="13" name="Freeform 13"/>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14" name="TextBox 14"/>
          <p:cNvSpPr txBox="1"/>
          <p:nvPr/>
        </p:nvSpPr>
        <p:spPr>
          <a:xfrm>
            <a:off x="12452370" y="3911537"/>
            <a:ext cx="4677795" cy="65570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Reducer poleringsgnistprocesen meget</a:t>
            </a:r>
          </a:p>
        </p:txBody>
      </p:sp>
      <p:sp>
        <p:nvSpPr>
          <p:cNvPr id="15" name="TextBox 15"/>
          <p:cNvSpPr txBox="1"/>
          <p:nvPr/>
        </p:nvSpPr>
        <p:spPr>
          <a:xfrm>
            <a:off x="12431395" y="4810227"/>
            <a:ext cx="4677795" cy="655701"/>
          </a:xfrm>
          <a:prstGeom prst="rect">
            <a:avLst/>
          </a:prstGeom>
        </p:spPr>
        <p:txBody>
          <a:bodyPr lIns="0" tIns="0" rIns="0" bIns="0" rtlCol="0" anchor="t">
            <a:spAutoFit/>
          </a:bodyPr>
          <a:lstStyle/>
          <a:p>
            <a:pPr algn="l">
              <a:lnSpc>
                <a:spcPts val="2592"/>
              </a:lnSpc>
            </a:pPr>
            <a:r>
              <a:rPr lang="en-US" sz="2400" dirty="0" err="1">
                <a:solidFill>
                  <a:srgbClr val="323232"/>
                </a:solidFill>
                <a:latin typeface="Gotham 1"/>
                <a:ea typeface="Gotham 1"/>
                <a:cs typeface="Gotham 1"/>
                <a:sym typeface="Gotham 1"/>
              </a:rPr>
              <a:t>Formfremstilling</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og</a:t>
            </a:r>
            <a:r>
              <a:rPr lang="en-US" sz="2400" dirty="0">
                <a:solidFill>
                  <a:srgbClr val="323232"/>
                </a:solidFill>
                <a:latin typeface="Gotham 1"/>
                <a:ea typeface="Gotham 1"/>
                <a:cs typeface="Gotham 1"/>
                <a:sym typeface="Gotham 1"/>
              </a:rPr>
              <a:t> </a:t>
            </a:r>
            <a:r>
              <a:rPr lang="en-US" sz="2400" dirty="0" err="1">
                <a:solidFill>
                  <a:srgbClr val="323232"/>
                </a:solidFill>
                <a:latin typeface="Gotham 1"/>
                <a:ea typeface="Gotham 1"/>
                <a:cs typeface="Gotham 1"/>
                <a:sym typeface="Gotham 1"/>
              </a:rPr>
              <a:t>plastinjektion</a:t>
            </a:r>
            <a:endParaRPr lang="en-US" sz="2400" dirty="0">
              <a:solidFill>
                <a:srgbClr val="323232"/>
              </a:solidFill>
              <a:latin typeface="Gotham 1"/>
              <a:ea typeface="Gotham 1"/>
              <a:cs typeface="Gotham 1"/>
              <a:sym typeface="Gotham 1"/>
            </a:endParaRPr>
          </a:p>
        </p:txBody>
      </p:sp>
      <p:grpSp>
        <p:nvGrpSpPr>
          <p:cNvPr id="16" name="Group 16"/>
          <p:cNvGrpSpPr/>
          <p:nvPr/>
        </p:nvGrpSpPr>
        <p:grpSpPr>
          <a:xfrm>
            <a:off x="11959435" y="4818086"/>
            <a:ext cx="339049" cy="332810"/>
            <a:chOff x="0" y="0"/>
            <a:chExt cx="452066" cy="443746"/>
          </a:xfrm>
        </p:grpSpPr>
        <p:sp>
          <p:nvSpPr>
            <p:cNvPr id="17" name="Freeform 17"/>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grpSp>
        <p:nvGrpSpPr>
          <p:cNvPr id="18" name="Group 18"/>
          <p:cNvGrpSpPr/>
          <p:nvPr/>
        </p:nvGrpSpPr>
        <p:grpSpPr>
          <a:xfrm>
            <a:off x="11957338" y="3920587"/>
            <a:ext cx="339049" cy="332809"/>
            <a:chOff x="0" y="0"/>
            <a:chExt cx="452066" cy="443746"/>
          </a:xfrm>
        </p:grpSpPr>
        <p:sp>
          <p:nvSpPr>
            <p:cNvPr id="19" name="Freeform 19"/>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20" name="TextBox 20"/>
          <p:cNvSpPr txBox="1"/>
          <p:nvPr/>
        </p:nvSpPr>
        <p:spPr>
          <a:xfrm>
            <a:off x="12425242" y="5731147"/>
            <a:ext cx="4677795" cy="331851"/>
          </a:xfrm>
          <a:prstGeom prst="rect">
            <a:avLst/>
          </a:prstGeom>
        </p:spPr>
        <p:txBody>
          <a:bodyPr lIns="0" tIns="0" rIns="0" bIns="0" rtlCol="0" anchor="t">
            <a:spAutoFit/>
          </a:bodyPr>
          <a:lstStyle/>
          <a:p>
            <a:pPr algn="l">
              <a:lnSpc>
                <a:spcPts val="2592"/>
              </a:lnSpc>
            </a:pPr>
            <a:r>
              <a:rPr lang="en-US" sz="2400">
                <a:solidFill>
                  <a:srgbClr val="323232"/>
                </a:solidFill>
                <a:latin typeface="Gotham 1"/>
                <a:ea typeface="Gotham 1"/>
                <a:cs typeface="Gotham 1"/>
                <a:sym typeface="Gotham 1"/>
              </a:rPr>
              <a:t>ISPG generator</a:t>
            </a:r>
          </a:p>
        </p:txBody>
      </p:sp>
      <p:grpSp>
        <p:nvGrpSpPr>
          <p:cNvPr id="21" name="Group 21"/>
          <p:cNvGrpSpPr/>
          <p:nvPr/>
        </p:nvGrpSpPr>
        <p:grpSpPr>
          <a:xfrm>
            <a:off x="11958724" y="5719960"/>
            <a:ext cx="339049" cy="332810"/>
            <a:chOff x="0" y="0"/>
            <a:chExt cx="452066" cy="443746"/>
          </a:xfrm>
        </p:grpSpPr>
        <p:sp>
          <p:nvSpPr>
            <p:cNvPr id="22" name="Freeform 22"/>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23" name="TextBox 23"/>
          <p:cNvSpPr txBox="1"/>
          <p:nvPr/>
        </p:nvSpPr>
        <p:spPr>
          <a:xfrm>
            <a:off x="879868" y="811548"/>
            <a:ext cx="16534214" cy="1410643"/>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Hastighed</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og</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kvalitet</a:t>
            </a:r>
            <a:endParaRPr lang="en-US" sz="4800" b="1" dirty="0">
              <a:solidFill>
                <a:srgbClr val="323232"/>
              </a:solidFill>
              <a:latin typeface="Optima LT Pro" panose="020B0502050508020304" pitchFamily="34" charset="0"/>
              <a:ea typeface="Optima Bold"/>
              <a:cs typeface="Optima Bold"/>
              <a:sym typeface="Optima Bold"/>
            </a:endParaRPr>
          </a:p>
          <a:p>
            <a:pPr algn="l">
              <a:lnSpc>
                <a:spcPts val="5472"/>
              </a:lnSpc>
            </a:pPr>
            <a:r>
              <a:rPr lang="en-US" sz="4800" dirty="0" err="1">
                <a:solidFill>
                  <a:srgbClr val="323232"/>
                </a:solidFill>
                <a:latin typeface="Optima LT Pro" panose="020B0502050508020304" pitchFamily="34" charset="0"/>
                <a:ea typeface="Optima"/>
                <a:cs typeface="Optima"/>
                <a:sym typeface="Optima"/>
              </a:rPr>
              <a:t>Hurtig</a:t>
            </a:r>
            <a:r>
              <a:rPr lang="en-US" sz="4800" dirty="0">
                <a:solidFill>
                  <a:srgbClr val="323232"/>
                </a:solidFill>
                <a:latin typeface="Optima LT Pro" panose="020B0502050508020304" pitchFamily="34" charset="0"/>
                <a:ea typeface="Optima"/>
                <a:cs typeface="Optima"/>
                <a:sym typeface="Optima"/>
              </a:rPr>
              <a:t> </a:t>
            </a:r>
            <a:r>
              <a:rPr lang="en-US" sz="4800" dirty="0" err="1">
                <a:solidFill>
                  <a:srgbClr val="323232"/>
                </a:solidFill>
                <a:latin typeface="Optima LT Pro" panose="020B0502050508020304" pitchFamily="34" charset="0"/>
                <a:ea typeface="Optima"/>
                <a:cs typeface="Optima"/>
                <a:sym typeface="Optima"/>
              </a:rPr>
              <a:t>polering</a:t>
            </a:r>
            <a:r>
              <a:rPr lang="en-US" sz="4800" dirty="0">
                <a:solidFill>
                  <a:srgbClr val="323232"/>
                </a:solidFill>
                <a:latin typeface="Optima LT Pro" panose="020B0502050508020304" pitchFamily="34" charset="0"/>
                <a:ea typeface="Optima"/>
                <a:cs typeface="Optima"/>
                <a:sym typeface="Optima"/>
              </a:rPr>
              <a:t> </a:t>
            </a:r>
            <a:r>
              <a:rPr lang="en-US" sz="4800" dirty="0" err="1">
                <a:solidFill>
                  <a:srgbClr val="323232"/>
                </a:solidFill>
                <a:latin typeface="Optima LT Pro" panose="020B0502050508020304" pitchFamily="34" charset="0"/>
                <a:ea typeface="Optima"/>
                <a:cs typeface="Optima"/>
                <a:sym typeface="Optima"/>
              </a:rPr>
              <a:t>af</a:t>
            </a:r>
            <a:r>
              <a:rPr lang="en-US" sz="4800" dirty="0">
                <a:solidFill>
                  <a:srgbClr val="323232"/>
                </a:solidFill>
                <a:latin typeface="Optima LT Pro" panose="020B0502050508020304" pitchFamily="34" charset="0"/>
                <a:ea typeface="Optima"/>
                <a:cs typeface="Optima"/>
                <a:sym typeface="Optima"/>
              </a:rPr>
              <a:t> </a:t>
            </a:r>
            <a:r>
              <a:rPr lang="en-US" sz="4800" dirty="0" err="1">
                <a:solidFill>
                  <a:srgbClr val="323232"/>
                </a:solidFill>
                <a:latin typeface="Optima LT Pro" panose="020B0502050508020304" pitchFamily="34" charset="0"/>
                <a:ea typeface="Optima"/>
                <a:cs typeface="Optima"/>
                <a:sym typeface="Optima"/>
              </a:rPr>
              <a:t>dyb</a:t>
            </a:r>
            <a:r>
              <a:rPr lang="en-US" sz="4800" dirty="0">
                <a:solidFill>
                  <a:srgbClr val="323232"/>
                </a:solidFill>
                <a:latin typeface="Optima LT Pro" panose="020B0502050508020304" pitchFamily="34" charset="0"/>
                <a:ea typeface="Optima"/>
                <a:cs typeface="Optima"/>
                <a:sym typeface="Optima"/>
              </a:rPr>
              <a:t> 3D </a:t>
            </a:r>
            <a:r>
              <a:rPr lang="en-US" sz="4800" dirty="0" err="1">
                <a:solidFill>
                  <a:srgbClr val="323232"/>
                </a:solidFill>
                <a:latin typeface="Optima LT Pro" panose="020B0502050508020304" pitchFamily="34" charset="0"/>
                <a:ea typeface="Optima"/>
                <a:cs typeface="Optima"/>
                <a:sym typeface="Optima"/>
              </a:rPr>
              <a:t>kavitet</a:t>
            </a:r>
            <a:endParaRPr lang="en-US" sz="4800" dirty="0">
              <a:solidFill>
                <a:srgbClr val="323232"/>
              </a:solidFill>
              <a:latin typeface="Optima LT Pro" panose="020B0502050508020304" pitchFamily="34" charset="0"/>
              <a:ea typeface="Optima"/>
              <a:cs typeface="Optima"/>
              <a:sym typeface="Optima"/>
            </a:endParaRPr>
          </a:p>
        </p:txBody>
      </p:sp>
      <p:sp>
        <p:nvSpPr>
          <p:cNvPr id="24" name="AutoShape 24"/>
          <p:cNvSpPr/>
          <p:nvPr/>
        </p:nvSpPr>
        <p:spPr>
          <a:xfrm>
            <a:off x="8990919" y="8418844"/>
            <a:ext cx="1770361" cy="559518"/>
          </a:xfrm>
          <a:prstGeom prst="line">
            <a:avLst/>
          </a:prstGeom>
          <a:ln w="19050" cap="rnd">
            <a:solidFill>
              <a:srgbClr val="7030A0"/>
            </a:solidFill>
            <a:prstDash val="solid"/>
            <a:headEnd type="none" w="sm" len="sm"/>
            <a:tailEnd type="none" w="sm" len="sm"/>
          </a:ln>
        </p:spPr>
        <p:txBody>
          <a:bodyPr/>
          <a:lstStyle/>
          <a:p>
            <a:endParaRPr lang="en-GB"/>
          </a:p>
        </p:txBody>
      </p:sp>
      <p:sp>
        <p:nvSpPr>
          <p:cNvPr id="25" name="TextBox 25"/>
          <p:cNvSpPr txBox="1"/>
          <p:nvPr/>
        </p:nvSpPr>
        <p:spPr>
          <a:xfrm>
            <a:off x="10931616" y="8896350"/>
            <a:ext cx="603874" cy="361950"/>
          </a:xfrm>
          <a:prstGeom prst="rect">
            <a:avLst/>
          </a:prstGeom>
        </p:spPr>
        <p:txBody>
          <a:bodyPr lIns="0" tIns="0" rIns="0" bIns="0" rtlCol="0" anchor="t">
            <a:spAutoFit/>
          </a:bodyPr>
          <a:lstStyle/>
          <a:p>
            <a:pPr algn="l">
              <a:lnSpc>
                <a:spcPts val="2879"/>
              </a:lnSpc>
            </a:pPr>
            <a:r>
              <a:rPr lang="en-US" sz="2400">
                <a:solidFill>
                  <a:srgbClr val="323232"/>
                </a:solidFill>
                <a:latin typeface="Gotham 1"/>
                <a:ea typeface="Gotham 1"/>
                <a:cs typeface="Gotham 1"/>
                <a:sym typeface="Gotham 1"/>
              </a:rPr>
              <a:t>Stål</a:t>
            </a:r>
          </a:p>
        </p:txBody>
      </p:sp>
      <p:sp>
        <p:nvSpPr>
          <p:cNvPr id="26" name="Freeform 26"/>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4"/>
            <a:stretch>
              <a:fillRect t="-74131" b="-74131"/>
            </a:stretch>
          </a:blipFill>
        </p:spPr>
        <p:txBody>
          <a:bodyPr/>
          <a:lstStyle/>
          <a:p>
            <a:endParaRPr lang="en-GB"/>
          </a:p>
        </p:txBody>
      </p:sp>
      <p:grpSp>
        <p:nvGrpSpPr>
          <p:cNvPr id="27" name="Group 27"/>
          <p:cNvGrpSpPr/>
          <p:nvPr/>
        </p:nvGrpSpPr>
        <p:grpSpPr>
          <a:xfrm>
            <a:off x="-116571" y="9254172"/>
            <a:ext cx="20067172" cy="1190529"/>
            <a:chOff x="0" y="0"/>
            <a:chExt cx="26756230" cy="1587372"/>
          </a:xfrm>
        </p:grpSpPr>
        <p:grpSp>
          <p:nvGrpSpPr>
            <p:cNvPr id="28" name="Group 28"/>
            <p:cNvGrpSpPr/>
            <p:nvPr/>
          </p:nvGrpSpPr>
          <p:grpSpPr>
            <a:xfrm>
              <a:off x="0" y="0"/>
              <a:ext cx="26756230" cy="1587372"/>
              <a:chOff x="0" y="0"/>
              <a:chExt cx="5285181" cy="313555"/>
            </a:xfrm>
          </p:grpSpPr>
          <p:sp>
            <p:nvSpPr>
              <p:cNvPr id="29" name="Freeform 29"/>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30" name="TextBox 30"/>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31" name="Freeform 31"/>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32" name="Group 32"/>
          <p:cNvGrpSpPr/>
          <p:nvPr/>
        </p:nvGrpSpPr>
        <p:grpSpPr>
          <a:xfrm>
            <a:off x="17406546" y="9693061"/>
            <a:ext cx="456538" cy="456538"/>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34" name="TextBox 34"/>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35" name="Group 35"/>
          <p:cNvGrpSpPr/>
          <p:nvPr/>
        </p:nvGrpSpPr>
        <p:grpSpPr>
          <a:xfrm>
            <a:off x="17112326" y="9464973"/>
            <a:ext cx="603512" cy="603512"/>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37" name="TextBox 37"/>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41</a:t>
              </a:r>
            </a:p>
          </p:txBody>
        </p:sp>
      </p:gr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1744" r="-12255"/>
            </a:stretch>
          </a:blipFill>
        </p:spPr>
        <p:txBody>
          <a:bodyPr/>
          <a:lstStyle/>
          <a:p>
            <a:endParaRPr lang="en-GB"/>
          </a:p>
        </p:txBody>
      </p:sp>
      <p:grpSp>
        <p:nvGrpSpPr>
          <p:cNvPr id="3" name="Group 3"/>
          <p:cNvGrpSpPr/>
          <p:nvPr/>
        </p:nvGrpSpPr>
        <p:grpSpPr>
          <a:xfrm>
            <a:off x="10001770" y="3261531"/>
            <a:ext cx="339049" cy="332809"/>
            <a:chOff x="0" y="0"/>
            <a:chExt cx="452066" cy="443746"/>
          </a:xfrm>
        </p:grpSpPr>
        <p:sp>
          <p:nvSpPr>
            <p:cNvPr id="4" name="Freeform 4"/>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5" name="Freeform 5"/>
          <p:cNvSpPr/>
          <p:nvPr/>
        </p:nvSpPr>
        <p:spPr>
          <a:xfrm>
            <a:off x="10475622" y="4924752"/>
            <a:ext cx="638827" cy="638828"/>
          </a:xfrm>
          <a:custGeom>
            <a:avLst/>
            <a:gdLst/>
            <a:ahLst/>
            <a:cxnLst/>
            <a:rect l="l" t="t" r="r" b="b"/>
            <a:pathLst>
              <a:path w="638827" h="638828">
                <a:moveTo>
                  <a:pt x="0" y="0"/>
                </a:moveTo>
                <a:lnTo>
                  <a:pt x="638828" y="0"/>
                </a:lnTo>
                <a:lnTo>
                  <a:pt x="638828" y="638828"/>
                </a:lnTo>
                <a:lnTo>
                  <a:pt x="0" y="638828"/>
                </a:lnTo>
                <a:lnTo>
                  <a:pt x="0" y="0"/>
                </a:lnTo>
                <a:close/>
              </a:path>
            </a:pathLst>
          </a:custGeom>
          <a:blipFill>
            <a:blip r:embed="rId3"/>
            <a:stretch>
              <a:fillRect/>
            </a:stretch>
          </a:blipFill>
        </p:spPr>
        <p:txBody>
          <a:bodyPr/>
          <a:lstStyle/>
          <a:p>
            <a:endParaRPr lang="en-GB"/>
          </a:p>
        </p:txBody>
      </p:sp>
      <p:sp>
        <p:nvSpPr>
          <p:cNvPr id="6" name="Freeform 6"/>
          <p:cNvSpPr/>
          <p:nvPr/>
        </p:nvSpPr>
        <p:spPr>
          <a:xfrm>
            <a:off x="10469826" y="3748419"/>
            <a:ext cx="638827" cy="694647"/>
          </a:xfrm>
          <a:custGeom>
            <a:avLst/>
            <a:gdLst/>
            <a:ahLst/>
            <a:cxnLst/>
            <a:rect l="l" t="t" r="r" b="b"/>
            <a:pathLst>
              <a:path w="638827" h="694647">
                <a:moveTo>
                  <a:pt x="0" y="0"/>
                </a:moveTo>
                <a:lnTo>
                  <a:pt x="638828" y="0"/>
                </a:lnTo>
                <a:lnTo>
                  <a:pt x="638828" y="694647"/>
                </a:lnTo>
                <a:lnTo>
                  <a:pt x="0" y="694647"/>
                </a:lnTo>
                <a:lnTo>
                  <a:pt x="0" y="0"/>
                </a:lnTo>
                <a:close/>
              </a:path>
            </a:pathLst>
          </a:custGeom>
          <a:blipFill>
            <a:blip r:embed="rId4"/>
            <a:stretch>
              <a:fillRect/>
            </a:stretch>
          </a:blipFill>
        </p:spPr>
        <p:txBody>
          <a:bodyPr/>
          <a:lstStyle/>
          <a:p>
            <a:endParaRPr lang="en-GB"/>
          </a:p>
        </p:txBody>
      </p:sp>
      <p:sp>
        <p:nvSpPr>
          <p:cNvPr id="7" name="Freeform 7"/>
          <p:cNvSpPr/>
          <p:nvPr/>
        </p:nvSpPr>
        <p:spPr>
          <a:xfrm>
            <a:off x="11267193" y="3748417"/>
            <a:ext cx="601177" cy="635206"/>
          </a:xfrm>
          <a:custGeom>
            <a:avLst/>
            <a:gdLst/>
            <a:ahLst/>
            <a:cxnLst/>
            <a:rect l="l" t="t" r="r" b="b"/>
            <a:pathLst>
              <a:path w="601177" h="635206">
                <a:moveTo>
                  <a:pt x="0" y="0"/>
                </a:moveTo>
                <a:lnTo>
                  <a:pt x="601177" y="0"/>
                </a:lnTo>
                <a:lnTo>
                  <a:pt x="601177" y="635207"/>
                </a:lnTo>
                <a:lnTo>
                  <a:pt x="0" y="635207"/>
                </a:lnTo>
                <a:lnTo>
                  <a:pt x="0" y="0"/>
                </a:lnTo>
                <a:close/>
              </a:path>
            </a:pathLst>
          </a:custGeom>
          <a:blipFill>
            <a:blip r:embed="rId5"/>
            <a:stretch>
              <a:fillRect/>
            </a:stretch>
          </a:blipFill>
        </p:spPr>
        <p:txBody>
          <a:bodyPr/>
          <a:lstStyle/>
          <a:p>
            <a:endParaRPr lang="en-GB"/>
          </a:p>
        </p:txBody>
      </p:sp>
      <p:grpSp>
        <p:nvGrpSpPr>
          <p:cNvPr id="8" name="Group 8"/>
          <p:cNvGrpSpPr/>
          <p:nvPr/>
        </p:nvGrpSpPr>
        <p:grpSpPr>
          <a:xfrm>
            <a:off x="10001770" y="6394336"/>
            <a:ext cx="339049" cy="332810"/>
            <a:chOff x="0" y="0"/>
            <a:chExt cx="452066" cy="443746"/>
          </a:xfrm>
        </p:grpSpPr>
        <p:sp>
          <p:nvSpPr>
            <p:cNvPr id="9" name="Freeform 9"/>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10" name="Freeform 10"/>
          <p:cNvSpPr/>
          <p:nvPr/>
        </p:nvSpPr>
        <p:spPr>
          <a:xfrm>
            <a:off x="10529210" y="8048598"/>
            <a:ext cx="638827" cy="638828"/>
          </a:xfrm>
          <a:custGeom>
            <a:avLst/>
            <a:gdLst/>
            <a:ahLst/>
            <a:cxnLst/>
            <a:rect l="l" t="t" r="r" b="b"/>
            <a:pathLst>
              <a:path w="638827" h="638828">
                <a:moveTo>
                  <a:pt x="0" y="0"/>
                </a:moveTo>
                <a:lnTo>
                  <a:pt x="638827" y="0"/>
                </a:lnTo>
                <a:lnTo>
                  <a:pt x="638827" y="638828"/>
                </a:lnTo>
                <a:lnTo>
                  <a:pt x="0" y="638828"/>
                </a:lnTo>
                <a:lnTo>
                  <a:pt x="0" y="0"/>
                </a:lnTo>
                <a:close/>
              </a:path>
            </a:pathLst>
          </a:custGeom>
          <a:blipFill>
            <a:blip r:embed="rId3"/>
            <a:stretch>
              <a:fillRect/>
            </a:stretch>
          </a:blipFill>
        </p:spPr>
        <p:txBody>
          <a:bodyPr/>
          <a:lstStyle/>
          <a:p>
            <a:endParaRPr lang="en-GB"/>
          </a:p>
        </p:txBody>
      </p:sp>
      <p:sp>
        <p:nvSpPr>
          <p:cNvPr id="11" name="Freeform 11"/>
          <p:cNvSpPr/>
          <p:nvPr/>
        </p:nvSpPr>
        <p:spPr>
          <a:xfrm>
            <a:off x="10457787" y="6872264"/>
            <a:ext cx="601177" cy="635206"/>
          </a:xfrm>
          <a:custGeom>
            <a:avLst/>
            <a:gdLst/>
            <a:ahLst/>
            <a:cxnLst/>
            <a:rect l="l" t="t" r="r" b="b"/>
            <a:pathLst>
              <a:path w="601177" h="635206">
                <a:moveTo>
                  <a:pt x="0" y="0"/>
                </a:moveTo>
                <a:lnTo>
                  <a:pt x="601177" y="0"/>
                </a:lnTo>
                <a:lnTo>
                  <a:pt x="601177" y="635206"/>
                </a:lnTo>
                <a:lnTo>
                  <a:pt x="0" y="635206"/>
                </a:lnTo>
                <a:lnTo>
                  <a:pt x="0" y="0"/>
                </a:lnTo>
                <a:close/>
              </a:path>
            </a:pathLst>
          </a:custGeom>
          <a:blipFill>
            <a:blip r:embed="rId5"/>
            <a:stretch>
              <a:fillRect/>
            </a:stretch>
          </a:blipFill>
        </p:spPr>
        <p:txBody>
          <a:bodyPr/>
          <a:lstStyle/>
          <a:p>
            <a:endParaRPr lang="en-GB"/>
          </a:p>
        </p:txBody>
      </p:sp>
      <p:sp>
        <p:nvSpPr>
          <p:cNvPr id="12" name="Freeform 12"/>
          <p:cNvSpPr/>
          <p:nvPr/>
        </p:nvSpPr>
        <p:spPr>
          <a:xfrm>
            <a:off x="11369220" y="6881318"/>
            <a:ext cx="628740" cy="617097"/>
          </a:xfrm>
          <a:custGeom>
            <a:avLst/>
            <a:gdLst/>
            <a:ahLst/>
            <a:cxnLst/>
            <a:rect l="l" t="t" r="r" b="b"/>
            <a:pathLst>
              <a:path w="628740" h="617097">
                <a:moveTo>
                  <a:pt x="0" y="0"/>
                </a:moveTo>
                <a:lnTo>
                  <a:pt x="628740" y="0"/>
                </a:lnTo>
                <a:lnTo>
                  <a:pt x="628740" y="617097"/>
                </a:lnTo>
                <a:lnTo>
                  <a:pt x="0" y="617097"/>
                </a:lnTo>
                <a:lnTo>
                  <a:pt x="0" y="0"/>
                </a:lnTo>
                <a:close/>
              </a:path>
            </a:pathLst>
          </a:custGeom>
          <a:blipFill>
            <a:blip r:embed="rId6"/>
            <a:stretch>
              <a:fillRect/>
            </a:stretch>
          </a:blipFill>
        </p:spPr>
        <p:txBody>
          <a:bodyPr/>
          <a:lstStyle/>
          <a:p>
            <a:endParaRPr lang="en-GB"/>
          </a:p>
        </p:txBody>
      </p:sp>
      <p:grpSp>
        <p:nvGrpSpPr>
          <p:cNvPr id="13" name="Group 13"/>
          <p:cNvGrpSpPr/>
          <p:nvPr/>
        </p:nvGrpSpPr>
        <p:grpSpPr>
          <a:xfrm>
            <a:off x="1424708" y="6729398"/>
            <a:ext cx="339050" cy="332810"/>
            <a:chOff x="0" y="0"/>
            <a:chExt cx="452066" cy="443746"/>
          </a:xfrm>
        </p:grpSpPr>
        <p:sp>
          <p:nvSpPr>
            <p:cNvPr id="14" name="Freeform 14"/>
            <p:cNvSpPr/>
            <p:nvPr/>
          </p:nvSpPr>
          <p:spPr>
            <a:xfrm>
              <a:off x="0" y="0"/>
              <a:ext cx="452120" cy="443738"/>
            </a:xfrm>
            <a:custGeom>
              <a:avLst/>
              <a:gdLst/>
              <a:ahLst/>
              <a:cxnLst/>
              <a:rect l="l" t="t" r="r" b="b"/>
              <a:pathLst>
                <a:path w="452120" h="443738">
                  <a:moveTo>
                    <a:pt x="0" y="171958"/>
                  </a:moveTo>
                  <a:lnTo>
                    <a:pt x="171958" y="171958"/>
                  </a:lnTo>
                  <a:lnTo>
                    <a:pt x="171958" y="0"/>
                  </a:lnTo>
                  <a:lnTo>
                    <a:pt x="280035" y="0"/>
                  </a:lnTo>
                  <a:lnTo>
                    <a:pt x="280035" y="171958"/>
                  </a:lnTo>
                  <a:lnTo>
                    <a:pt x="452120" y="171958"/>
                  </a:lnTo>
                  <a:lnTo>
                    <a:pt x="452120" y="271780"/>
                  </a:lnTo>
                  <a:lnTo>
                    <a:pt x="280035" y="271780"/>
                  </a:lnTo>
                  <a:lnTo>
                    <a:pt x="280035" y="443738"/>
                  </a:lnTo>
                  <a:lnTo>
                    <a:pt x="171958" y="443738"/>
                  </a:lnTo>
                  <a:lnTo>
                    <a:pt x="171958" y="271780"/>
                  </a:lnTo>
                  <a:lnTo>
                    <a:pt x="0" y="271780"/>
                  </a:lnTo>
                  <a:close/>
                </a:path>
              </a:pathLst>
            </a:custGeom>
            <a:solidFill>
              <a:srgbClr val="0071BE"/>
            </a:solidFill>
          </p:spPr>
          <p:txBody>
            <a:bodyPr/>
            <a:lstStyle/>
            <a:p>
              <a:endParaRPr lang="en-GB"/>
            </a:p>
          </p:txBody>
        </p:sp>
      </p:grpSp>
      <p:sp>
        <p:nvSpPr>
          <p:cNvPr id="15" name="TextBox 15"/>
          <p:cNvSpPr txBox="1"/>
          <p:nvPr/>
        </p:nvSpPr>
        <p:spPr>
          <a:xfrm>
            <a:off x="1872175" y="6363857"/>
            <a:ext cx="6336672" cy="3185160"/>
          </a:xfrm>
          <a:prstGeom prst="rect">
            <a:avLst/>
          </a:prstGeom>
        </p:spPr>
        <p:txBody>
          <a:bodyPr lIns="0" tIns="0" rIns="0" bIns="0" rtlCol="0" anchor="t">
            <a:spAutoFit/>
          </a:bodyPr>
          <a:lstStyle/>
          <a:p>
            <a:pPr algn="l">
              <a:lnSpc>
                <a:spcPts val="3600"/>
              </a:lnSpc>
            </a:pPr>
            <a:r>
              <a:rPr lang="en-US" sz="2400">
                <a:solidFill>
                  <a:srgbClr val="FFFFFF"/>
                </a:solidFill>
                <a:latin typeface="Gotham 1"/>
                <a:ea typeface="Gotham 1"/>
                <a:cs typeface="Gotham 1"/>
                <a:sym typeface="Gotham 1"/>
              </a:rPr>
              <a:t>iGAP styrer gnisten individuelt og tilpasser kraften afhængigt af bearbejdningsforholdene.</a:t>
            </a:r>
          </a:p>
          <a:p>
            <a:pPr algn="l">
              <a:lnSpc>
                <a:spcPts val="3600"/>
              </a:lnSpc>
            </a:pPr>
            <a:r>
              <a:rPr lang="en-US" sz="2400">
                <a:solidFill>
                  <a:srgbClr val="FFFFFF"/>
                </a:solidFill>
                <a:latin typeface="Gotham 1"/>
                <a:ea typeface="Gotham 1"/>
                <a:cs typeface="Gotham 1"/>
                <a:sym typeface="Gotham 1"/>
              </a:rPr>
              <a:t> </a:t>
            </a:r>
          </a:p>
          <a:p>
            <a:pPr algn="l">
              <a:lnSpc>
                <a:spcPts val="3600"/>
              </a:lnSpc>
            </a:pPr>
            <a:r>
              <a:rPr lang="en-US" sz="2400">
                <a:solidFill>
                  <a:srgbClr val="FFFFFF"/>
                </a:solidFill>
                <a:latin typeface="Gotham 1"/>
                <a:ea typeface="Gotham 1"/>
                <a:cs typeface="Gotham 1"/>
                <a:sym typeface="Gotham 1"/>
              </a:rPr>
              <a:t>Dette giver mulighed for at overføre højere effekt, hvilket resulterer i højere hastighed og reduceret slid.</a:t>
            </a:r>
          </a:p>
        </p:txBody>
      </p:sp>
      <p:sp>
        <p:nvSpPr>
          <p:cNvPr id="16" name="TextBox 16"/>
          <p:cNvSpPr txBox="1"/>
          <p:nvPr/>
        </p:nvSpPr>
        <p:spPr>
          <a:xfrm>
            <a:off x="879868" y="811548"/>
            <a:ext cx="16534214" cy="1410643"/>
          </a:xfrm>
          <a:prstGeom prst="rect">
            <a:avLst/>
          </a:prstGeom>
        </p:spPr>
        <p:txBody>
          <a:bodyPr lIns="0" tIns="0" rIns="0" bIns="0" rtlCol="0" anchor="t">
            <a:spAutoFit/>
          </a:bodyPr>
          <a:lstStyle/>
          <a:p>
            <a:pPr algn="l">
              <a:lnSpc>
                <a:spcPts val="5472"/>
              </a:lnSpc>
            </a:pPr>
            <a:r>
              <a:rPr lang="en-US" sz="4800" b="1" dirty="0" err="1">
                <a:solidFill>
                  <a:srgbClr val="FFFFFF"/>
                </a:solidFill>
                <a:latin typeface="Optima LT Pro" panose="020B0502050508020304" pitchFamily="34" charset="0"/>
                <a:ea typeface="Optima Bold"/>
                <a:cs typeface="Optima Bold"/>
                <a:sym typeface="Optima Bold"/>
              </a:rPr>
              <a:t>Hastighed</a:t>
            </a:r>
            <a:r>
              <a:rPr lang="en-US" sz="4800" b="1" dirty="0">
                <a:solidFill>
                  <a:srgbClr val="FFFFFF"/>
                </a:solidFill>
                <a:latin typeface="Optima LT Pro" panose="020B0502050508020304" pitchFamily="34" charset="0"/>
                <a:ea typeface="Optima Bold"/>
                <a:cs typeface="Optima Bold"/>
                <a:sym typeface="Optima Bold"/>
              </a:rPr>
              <a:t> </a:t>
            </a:r>
            <a:r>
              <a:rPr lang="en-US" sz="4800" b="1" dirty="0" err="1">
                <a:solidFill>
                  <a:srgbClr val="FFFFFF"/>
                </a:solidFill>
                <a:latin typeface="Optima LT Pro" panose="020B0502050508020304" pitchFamily="34" charset="0"/>
                <a:ea typeface="Optima Bold"/>
                <a:cs typeface="Optima Bold"/>
                <a:sym typeface="Optima Bold"/>
              </a:rPr>
              <a:t>og</a:t>
            </a:r>
            <a:r>
              <a:rPr lang="en-US" sz="4800" b="1" dirty="0">
                <a:solidFill>
                  <a:srgbClr val="FFFFFF"/>
                </a:solidFill>
                <a:latin typeface="Optima LT Pro" panose="020B0502050508020304" pitchFamily="34" charset="0"/>
                <a:ea typeface="Optima Bold"/>
                <a:cs typeface="Optima Bold"/>
                <a:sym typeface="Optima Bold"/>
              </a:rPr>
              <a:t> </a:t>
            </a:r>
            <a:r>
              <a:rPr lang="en-US" sz="4800" b="1" dirty="0" err="1">
                <a:solidFill>
                  <a:srgbClr val="FFFFFF"/>
                </a:solidFill>
                <a:latin typeface="Optima LT Pro" panose="020B0502050508020304" pitchFamily="34" charset="0"/>
                <a:ea typeface="Optima Bold"/>
                <a:cs typeface="Optima Bold"/>
                <a:sym typeface="Optima Bold"/>
              </a:rPr>
              <a:t>kvalitet</a:t>
            </a:r>
            <a:r>
              <a:rPr lang="en-US" sz="4800" b="1" dirty="0">
                <a:solidFill>
                  <a:srgbClr val="FFFFFF"/>
                </a:solidFill>
                <a:latin typeface="Optima LT Pro" panose="020B0502050508020304" pitchFamily="34" charset="0"/>
                <a:ea typeface="Optima Bold"/>
                <a:cs typeface="Optima Bold"/>
                <a:sym typeface="Optima Bold"/>
              </a:rPr>
              <a:t>: </a:t>
            </a:r>
            <a:r>
              <a:rPr lang="en-US" sz="4800" b="1" dirty="0" err="1">
                <a:solidFill>
                  <a:srgbClr val="FFFFFF"/>
                </a:solidFill>
                <a:latin typeface="Optima LT Pro" panose="020B0502050508020304" pitchFamily="34" charset="0"/>
                <a:ea typeface="Optima Bold"/>
                <a:cs typeface="Optima Bold"/>
                <a:sym typeface="Optima Bold"/>
              </a:rPr>
              <a:t>iGAP</a:t>
            </a:r>
            <a:r>
              <a:rPr lang="en-US" sz="4800" b="1" dirty="0">
                <a:solidFill>
                  <a:srgbClr val="FFFFFF"/>
                </a:solidFill>
                <a:latin typeface="Optima LT Pro" panose="020B0502050508020304" pitchFamily="34" charset="0"/>
                <a:ea typeface="Optima Bold"/>
                <a:cs typeface="Optima Bold"/>
                <a:sym typeface="Optima Bold"/>
              </a:rPr>
              <a:t> </a:t>
            </a:r>
          </a:p>
          <a:p>
            <a:pPr algn="l">
              <a:lnSpc>
                <a:spcPts val="5472"/>
              </a:lnSpc>
            </a:pPr>
            <a:r>
              <a:rPr lang="en-US" sz="4800" dirty="0" err="1">
                <a:solidFill>
                  <a:srgbClr val="FFFFFF"/>
                </a:solidFill>
                <a:latin typeface="Optima LT Pro" panose="020B0502050508020304" pitchFamily="34" charset="0"/>
                <a:ea typeface="Optima"/>
                <a:cs typeface="Optima"/>
                <a:sym typeface="Optima"/>
              </a:rPr>
              <a:t>Innovativ</a:t>
            </a:r>
            <a:r>
              <a:rPr lang="en-US" sz="4800" dirty="0">
                <a:solidFill>
                  <a:srgbClr val="FFFFFF"/>
                </a:solidFill>
                <a:latin typeface="Optima LT Pro" panose="020B0502050508020304" pitchFamily="34" charset="0"/>
                <a:ea typeface="Optima"/>
                <a:cs typeface="Optima"/>
                <a:sym typeface="Optima"/>
              </a:rPr>
              <a:t> </a:t>
            </a:r>
            <a:r>
              <a:rPr lang="en-US" sz="4800" dirty="0" err="1">
                <a:solidFill>
                  <a:srgbClr val="FFFFFF"/>
                </a:solidFill>
                <a:latin typeface="Optima LT Pro" panose="020B0502050508020304" pitchFamily="34" charset="0"/>
                <a:ea typeface="Optima"/>
                <a:cs typeface="Optima"/>
                <a:sym typeface="Optima"/>
              </a:rPr>
              <a:t>gnist</a:t>
            </a:r>
            <a:r>
              <a:rPr lang="en-US" sz="4800" dirty="0">
                <a:solidFill>
                  <a:srgbClr val="FFFFFF"/>
                </a:solidFill>
                <a:latin typeface="Optima LT Pro" panose="020B0502050508020304" pitchFamily="34" charset="0"/>
                <a:ea typeface="Optima"/>
                <a:cs typeface="Optima"/>
                <a:sym typeface="Optima"/>
              </a:rPr>
              <a:t> gap </a:t>
            </a:r>
            <a:r>
              <a:rPr lang="en-US" sz="4800" dirty="0" err="1">
                <a:solidFill>
                  <a:srgbClr val="FFFFFF"/>
                </a:solidFill>
                <a:latin typeface="Optima LT Pro" panose="020B0502050508020304" pitchFamily="34" charset="0"/>
                <a:ea typeface="Optima"/>
                <a:cs typeface="Optima"/>
                <a:sym typeface="Optima"/>
              </a:rPr>
              <a:t>kontrol</a:t>
            </a:r>
            <a:endParaRPr lang="en-US" sz="4800" dirty="0">
              <a:solidFill>
                <a:srgbClr val="FFFFFF"/>
              </a:solidFill>
              <a:latin typeface="Optima LT Pro" panose="020B0502050508020304" pitchFamily="34" charset="0"/>
              <a:ea typeface="Optima"/>
              <a:cs typeface="Optima"/>
              <a:sym typeface="Optima"/>
            </a:endParaRPr>
          </a:p>
        </p:txBody>
      </p:sp>
      <p:sp>
        <p:nvSpPr>
          <p:cNvPr id="17" name="TextBox 17"/>
          <p:cNvSpPr txBox="1"/>
          <p:nvPr/>
        </p:nvSpPr>
        <p:spPr>
          <a:xfrm>
            <a:off x="10432257" y="3219157"/>
            <a:ext cx="6011701" cy="379476"/>
          </a:xfrm>
          <a:prstGeom prst="rect">
            <a:avLst/>
          </a:prstGeom>
        </p:spPr>
        <p:txBody>
          <a:bodyPr lIns="0" tIns="0" rIns="0" bIns="0" rtlCol="0" anchor="t">
            <a:spAutoFit/>
          </a:bodyPr>
          <a:lstStyle/>
          <a:p>
            <a:pPr algn="l">
              <a:lnSpc>
                <a:spcPts val="2592"/>
              </a:lnSpc>
            </a:pPr>
            <a:r>
              <a:rPr lang="en-US" sz="2400">
                <a:solidFill>
                  <a:srgbClr val="FFFFFF"/>
                </a:solidFill>
                <a:latin typeface="Gotham 3"/>
                <a:ea typeface="Gotham 3"/>
                <a:cs typeface="Gotham 3"/>
                <a:sym typeface="Gotham 3"/>
              </a:rPr>
              <a:t>Tilgængelig for Kobber/Stål: </a:t>
            </a:r>
          </a:p>
        </p:txBody>
      </p:sp>
      <p:sp>
        <p:nvSpPr>
          <p:cNvPr id="18" name="TextBox 18"/>
          <p:cNvSpPr txBox="1"/>
          <p:nvPr/>
        </p:nvSpPr>
        <p:spPr>
          <a:xfrm>
            <a:off x="10093210" y="5618826"/>
            <a:ext cx="1667514" cy="170688"/>
          </a:xfrm>
          <a:prstGeom prst="rect">
            <a:avLst/>
          </a:prstGeom>
        </p:spPr>
        <p:txBody>
          <a:bodyPr lIns="0" tIns="0" rIns="0" bIns="0" rtlCol="0" anchor="t">
            <a:spAutoFit/>
          </a:bodyPr>
          <a:lstStyle/>
          <a:p>
            <a:pPr algn="l">
              <a:lnSpc>
                <a:spcPts val="1296"/>
              </a:lnSpc>
            </a:pPr>
            <a:r>
              <a:rPr lang="en-US" sz="1200">
                <a:solidFill>
                  <a:srgbClr val="FFFFFF"/>
                </a:solidFill>
                <a:latin typeface="Gotham 1"/>
                <a:ea typeface="Gotham 1"/>
                <a:cs typeface="Gotham 1"/>
                <a:sym typeface="Gotham 1"/>
              </a:rPr>
              <a:t>Standard multi-cavity </a:t>
            </a:r>
          </a:p>
        </p:txBody>
      </p:sp>
      <p:sp>
        <p:nvSpPr>
          <p:cNvPr id="19" name="TextBox 19"/>
          <p:cNvSpPr txBox="1"/>
          <p:nvPr/>
        </p:nvSpPr>
        <p:spPr>
          <a:xfrm>
            <a:off x="10481308" y="4499179"/>
            <a:ext cx="813345" cy="170688"/>
          </a:xfrm>
          <a:prstGeom prst="rect">
            <a:avLst/>
          </a:prstGeom>
        </p:spPr>
        <p:txBody>
          <a:bodyPr lIns="0" tIns="0" rIns="0" bIns="0" rtlCol="0" anchor="t">
            <a:spAutoFit/>
          </a:bodyPr>
          <a:lstStyle/>
          <a:p>
            <a:pPr algn="l">
              <a:lnSpc>
                <a:spcPts val="1296"/>
              </a:lnSpc>
            </a:pPr>
            <a:r>
              <a:rPr lang="en-US" sz="1200">
                <a:solidFill>
                  <a:srgbClr val="FFFFFF"/>
                </a:solidFill>
                <a:latin typeface="Gotham 1"/>
                <a:ea typeface="Gotham 1"/>
                <a:cs typeface="Gotham 1"/>
                <a:sym typeface="Gotham 1"/>
              </a:rPr>
              <a:t>Standard</a:t>
            </a:r>
          </a:p>
        </p:txBody>
      </p:sp>
      <p:sp>
        <p:nvSpPr>
          <p:cNvPr id="20" name="TextBox 20"/>
          <p:cNvSpPr txBox="1"/>
          <p:nvPr/>
        </p:nvSpPr>
        <p:spPr>
          <a:xfrm>
            <a:off x="11273841" y="4498311"/>
            <a:ext cx="813345" cy="170688"/>
          </a:xfrm>
          <a:prstGeom prst="rect">
            <a:avLst/>
          </a:prstGeom>
        </p:spPr>
        <p:txBody>
          <a:bodyPr lIns="0" tIns="0" rIns="0" bIns="0" rtlCol="0" anchor="t">
            <a:spAutoFit/>
          </a:bodyPr>
          <a:lstStyle/>
          <a:p>
            <a:pPr algn="l">
              <a:lnSpc>
                <a:spcPts val="1296"/>
              </a:lnSpc>
            </a:pPr>
            <a:r>
              <a:rPr lang="en-US" sz="1200">
                <a:solidFill>
                  <a:srgbClr val="FFFFFF"/>
                </a:solidFill>
                <a:latin typeface="Gotham 1"/>
                <a:ea typeface="Gotham 1"/>
                <a:cs typeface="Gotham 1"/>
                <a:sym typeface="Gotham 1"/>
              </a:rPr>
              <a:t>Rib</a:t>
            </a:r>
          </a:p>
        </p:txBody>
      </p:sp>
      <p:sp>
        <p:nvSpPr>
          <p:cNvPr id="21" name="TextBox 21"/>
          <p:cNvSpPr txBox="1"/>
          <p:nvPr/>
        </p:nvSpPr>
        <p:spPr>
          <a:xfrm>
            <a:off x="10432257" y="6399588"/>
            <a:ext cx="5198902" cy="331851"/>
          </a:xfrm>
          <a:prstGeom prst="rect">
            <a:avLst/>
          </a:prstGeom>
        </p:spPr>
        <p:txBody>
          <a:bodyPr lIns="0" tIns="0" rIns="0" bIns="0" rtlCol="0" anchor="t">
            <a:spAutoFit/>
          </a:bodyPr>
          <a:lstStyle/>
          <a:p>
            <a:pPr algn="l">
              <a:lnSpc>
                <a:spcPts val="2592"/>
              </a:lnSpc>
            </a:pPr>
            <a:r>
              <a:rPr lang="en-US" sz="2400" b="1">
                <a:solidFill>
                  <a:srgbClr val="FFFFFF"/>
                </a:solidFill>
                <a:latin typeface="Gotham 1 Bold"/>
                <a:ea typeface="Gotham 1 Bold"/>
                <a:cs typeface="Gotham 1 Bold"/>
                <a:sym typeface="Gotham 1 Bold"/>
              </a:rPr>
              <a:t>Tilgængelig for Fin grafit/Stål: </a:t>
            </a:r>
          </a:p>
        </p:txBody>
      </p:sp>
      <p:sp>
        <p:nvSpPr>
          <p:cNvPr id="22" name="TextBox 22"/>
          <p:cNvSpPr txBox="1"/>
          <p:nvPr/>
        </p:nvSpPr>
        <p:spPr>
          <a:xfrm>
            <a:off x="10475622" y="8744575"/>
            <a:ext cx="1667514" cy="170688"/>
          </a:xfrm>
          <a:prstGeom prst="rect">
            <a:avLst/>
          </a:prstGeom>
        </p:spPr>
        <p:txBody>
          <a:bodyPr lIns="0" tIns="0" rIns="0" bIns="0" rtlCol="0" anchor="t">
            <a:spAutoFit/>
          </a:bodyPr>
          <a:lstStyle/>
          <a:p>
            <a:pPr algn="l">
              <a:lnSpc>
                <a:spcPts val="1296"/>
              </a:lnSpc>
            </a:pPr>
            <a:r>
              <a:rPr lang="en-US" sz="1200">
                <a:solidFill>
                  <a:srgbClr val="FFFFFF"/>
                </a:solidFill>
                <a:latin typeface="Gotham 1"/>
                <a:ea typeface="Gotham 1"/>
                <a:cs typeface="Gotham 1"/>
                <a:sym typeface="Gotham 1"/>
              </a:rPr>
              <a:t>Standard multi-cavity </a:t>
            </a:r>
          </a:p>
        </p:txBody>
      </p:sp>
      <p:sp>
        <p:nvSpPr>
          <p:cNvPr id="23" name="TextBox 23"/>
          <p:cNvSpPr txBox="1"/>
          <p:nvPr/>
        </p:nvSpPr>
        <p:spPr>
          <a:xfrm>
            <a:off x="10464435" y="7622157"/>
            <a:ext cx="813345" cy="170688"/>
          </a:xfrm>
          <a:prstGeom prst="rect">
            <a:avLst/>
          </a:prstGeom>
        </p:spPr>
        <p:txBody>
          <a:bodyPr lIns="0" tIns="0" rIns="0" bIns="0" rtlCol="0" anchor="t">
            <a:spAutoFit/>
          </a:bodyPr>
          <a:lstStyle/>
          <a:p>
            <a:pPr algn="l">
              <a:lnSpc>
                <a:spcPts val="1296"/>
              </a:lnSpc>
            </a:pPr>
            <a:r>
              <a:rPr lang="en-US" sz="1200">
                <a:solidFill>
                  <a:srgbClr val="FFFFFF"/>
                </a:solidFill>
                <a:latin typeface="Gotham 1"/>
                <a:ea typeface="Gotham 1"/>
                <a:cs typeface="Gotham 1"/>
                <a:sym typeface="Gotham 1"/>
              </a:rPr>
              <a:t>Rib</a:t>
            </a:r>
          </a:p>
        </p:txBody>
      </p:sp>
      <p:sp>
        <p:nvSpPr>
          <p:cNvPr id="24" name="TextBox 24"/>
          <p:cNvSpPr txBox="1"/>
          <p:nvPr/>
        </p:nvSpPr>
        <p:spPr>
          <a:xfrm>
            <a:off x="11387979" y="7622157"/>
            <a:ext cx="865245" cy="170688"/>
          </a:xfrm>
          <a:prstGeom prst="rect">
            <a:avLst/>
          </a:prstGeom>
        </p:spPr>
        <p:txBody>
          <a:bodyPr lIns="0" tIns="0" rIns="0" bIns="0" rtlCol="0" anchor="t">
            <a:spAutoFit/>
          </a:bodyPr>
          <a:lstStyle/>
          <a:p>
            <a:pPr algn="l">
              <a:lnSpc>
                <a:spcPts val="1296"/>
              </a:lnSpc>
            </a:pPr>
            <a:r>
              <a:rPr lang="en-US" sz="1200">
                <a:solidFill>
                  <a:srgbClr val="FFFFFF"/>
                </a:solidFill>
                <a:latin typeface="Gotham 1"/>
                <a:ea typeface="Gotham 1"/>
                <a:cs typeface="Gotham 1"/>
                <a:sym typeface="Gotham 1"/>
              </a:rPr>
              <a:t>Standard 2</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A qr code with black squares  Description automatically generated"/>
          <p:cNvSpPr/>
          <p:nvPr/>
        </p:nvSpPr>
        <p:spPr>
          <a:xfrm>
            <a:off x="7384654" y="6453414"/>
            <a:ext cx="2571467" cy="2571467"/>
          </a:xfrm>
          <a:custGeom>
            <a:avLst/>
            <a:gdLst/>
            <a:ahLst/>
            <a:cxnLst/>
            <a:rect l="l" t="t" r="r" b="b"/>
            <a:pathLst>
              <a:path w="2571467" h="2571467">
                <a:moveTo>
                  <a:pt x="0" y="0"/>
                </a:moveTo>
                <a:lnTo>
                  <a:pt x="2571467" y="0"/>
                </a:lnTo>
                <a:lnTo>
                  <a:pt x="2571467" y="2571467"/>
                </a:lnTo>
                <a:lnTo>
                  <a:pt x="0" y="2571467"/>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7455600" y="5823216"/>
            <a:ext cx="3267982" cy="619125"/>
          </a:xfrm>
          <a:prstGeom prst="rect">
            <a:avLst/>
          </a:prstGeom>
        </p:spPr>
        <p:txBody>
          <a:bodyPr lIns="0" tIns="0" rIns="0" bIns="0" rtlCol="0" anchor="t">
            <a:spAutoFit/>
          </a:bodyPr>
          <a:lstStyle/>
          <a:p>
            <a:pPr algn="l">
              <a:lnSpc>
                <a:spcPts val="4320"/>
              </a:lnSpc>
            </a:pPr>
            <a:r>
              <a:rPr lang="en-US" sz="3600" b="1">
                <a:solidFill>
                  <a:srgbClr val="2F80AA"/>
                </a:solidFill>
                <a:latin typeface="Arial Bold"/>
                <a:ea typeface="Arial Bold"/>
                <a:cs typeface="Arial Bold"/>
                <a:sym typeface="Arial Bold"/>
              </a:rPr>
              <a:t>Se mere her!</a:t>
            </a:r>
          </a:p>
        </p:txBody>
      </p:sp>
      <p:sp>
        <p:nvSpPr>
          <p:cNvPr id="4" name="Freeform 4"/>
          <p:cNvSpPr/>
          <p:nvPr/>
        </p:nvSpPr>
        <p:spPr>
          <a:xfrm>
            <a:off x="876300" y="2705100"/>
            <a:ext cx="6124355" cy="3003944"/>
          </a:xfrm>
          <a:custGeom>
            <a:avLst/>
            <a:gdLst/>
            <a:ahLst/>
            <a:cxnLst/>
            <a:rect l="l" t="t" r="r" b="b"/>
            <a:pathLst>
              <a:path w="6124355" h="3003944">
                <a:moveTo>
                  <a:pt x="0" y="0"/>
                </a:moveTo>
                <a:lnTo>
                  <a:pt x="6124355" y="0"/>
                </a:lnTo>
                <a:lnTo>
                  <a:pt x="6124355" y="3003944"/>
                </a:lnTo>
                <a:lnTo>
                  <a:pt x="0" y="3003944"/>
                </a:lnTo>
                <a:lnTo>
                  <a:pt x="0" y="0"/>
                </a:lnTo>
                <a:close/>
              </a:path>
            </a:pathLst>
          </a:custGeom>
          <a:blipFill>
            <a:blip r:embed="rId3"/>
            <a:stretch>
              <a:fillRect/>
            </a:stretch>
          </a:blipFill>
        </p:spPr>
        <p:txBody>
          <a:bodyPr/>
          <a:lstStyle/>
          <a:p>
            <a:endParaRPr lang="en-GB"/>
          </a:p>
        </p:txBody>
      </p:sp>
      <p:sp>
        <p:nvSpPr>
          <p:cNvPr id="5" name="Freeform 5"/>
          <p:cNvSpPr/>
          <p:nvPr/>
        </p:nvSpPr>
        <p:spPr>
          <a:xfrm>
            <a:off x="7185456" y="2705100"/>
            <a:ext cx="5878287" cy="3003943"/>
          </a:xfrm>
          <a:custGeom>
            <a:avLst/>
            <a:gdLst/>
            <a:ahLst/>
            <a:cxnLst/>
            <a:rect l="l" t="t" r="r" b="b"/>
            <a:pathLst>
              <a:path w="5878287" h="3003943">
                <a:moveTo>
                  <a:pt x="0" y="0"/>
                </a:moveTo>
                <a:lnTo>
                  <a:pt x="5878287" y="0"/>
                </a:lnTo>
                <a:lnTo>
                  <a:pt x="5878287" y="3003943"/>
                </a:lnTo>
                <a:lnTo>
                  <a:pt x="0" y="3003943"/>
                </a:lnTo>
                <a:lnTo>
                  <a:pt x="0" y="0"/>
                </a:lnTo>
                <a:close/>
              </a:path>
            </a:pathLst>
          </a:custGeom>
          <a:blipFill>
            <a:blip r:embed="rId4"/>
            <a:stretch>
              <a:fillRect/>
            </a:stretch>
          </a:blipFill>
        </p:spPr>
        <p:txBody>
          <a:bodyPr/>
          <a:lstStyle/>
          <a:p>
            <a:endParaRPr lang="en-GB"/>
          </a:p>
        </p:txBody>
      </p:sp>
      <p:sp>
        <p:nvSpPr>
          <p:cNvPr id="6" name="Freeform 6"/>
          <p:cNvSpPr/>
          <p:nvPr/>
        </p:nvSpPr>
        <p:spPr>
          <a:xfrm>
            <a:off x="879868" y="5899416"/>
            <a:ext cx="6124354" cy="3125464"/>
          </a:xfrm>
          <a:custGeom>
            <a:avLst/>
            <a:gdLst/>
            <a:ahLst/>
            <a:cxnLst/>
            <a:rect l="l" t="t" r="r" b="b"/>
            <a:pathLst>
              <a:path w="6124354" h="3125464">
                <a:moveTo>
                  <a:pt x="0" y="0"/>
                </a:moveTo>
                <a:lnTo>
                  <a:pt x="6124355" y="0"/>
                </a:lnTo>
                <a:lnTo>
                  <a:pt x="6124355" y="3125465"/>
                </a:lnTo>
                <a:lnTo>
                  <a:pt x="0" y="3125465"/>
                </a:lnTo>
                <a:lnTo>
                  <a:pt x="0" y="0"/>
                </a:lnTo>
                <a:close/>
              </a:path>
            </a:pathLst>
          </a:custGeom>
          <a:blipFill>
            <a:blip r:embed="rId5"/>
            <a:stretch>
              <a:fillRect/>
            </a:stretch>
          </a:blipFill>
        </p:spPr>
        <p:txBody>
          <a:bodyPr/>
          <a:lstStyle/>
          <a:p>
            <a:endParaRPr lang="en-GB"/>
          </a:p>
        </p:txBody>
      </p:sp>
      <p:sp>
        <p:nvSpPr>
          <p:cNvPr id="7" name="TextBox 7"/>
          <p:cNvSpPr txBox="1"/>
          <p:nvPr/>
        </p:nvSpPr>
        <p:spPr>
          <a:xfrm>
            <a:off x="879868" y="811548"/>
            <a:ext cx="16534214" cy="1410643"/>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Hastighed</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og</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kvalitet</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iGAP</a:t>
            </a:r>
            <a:r>
              <a:rPr lang="en-US" sz="4800" b="1" dirty="0">
                <a:solidFill>
                  <a:srgbClr val="323232"/>
                </a:solidFill>
                <a:latin typeface="Optima LT Pro" panose="020B0502050508020304" pitchFamily="34" charset="0"/>
                <a:ea typeface="Optima Bold"/>
                <a:cs typeface="Optima Bold"/>
                <a:sym typeface="Optima Bold"/>
              </a:rPr>
              <a:t> </a:t>
            </a:r>
          </a:p>
          <a:p>
            <a:pPr algn="l">
              <a:lnSpc>
                <a:spcPts val="5472"/>
              </a:lnSpc>
            </a:pPr>
            <a:r>
              <a:rPr lang="en-US" sz="4800" dirty="0" err="1">
                <a:solidFill>
                  <a:srgbClr val="323232"/>
                </a:solidFill>
                <a:latin typeface="Optima LT Pro" panose="020B0502050508020304" pitchFamily="34" charset="0"/>
                <a:ea typeface="Optima"/>
                <a:cs typeface="Optima"/>
                <a:sym typeface="Optima"/>
              </a:rPr>
              <a:t>Innovativ</a:t>
            </a:r>
            <a:r>
              <a:rPr lang="en-US" sz="4800" dirty="0">
                <a:solidFill>
                  <a:srgbClr val="323232"/>
                </a:solidFill>
                <a:latin typeface="Optima LT Pro" panose="020B0502050508020304" pitchFamily="34" charset="0"/>
                <a:ea typeface="Optima"/>
                <a:cs typeface="Optima"/>
                <a:sym typeface="Optima"/>
              </a:rPr>
              <a:t> </a:t>
            </a:r>
            <a:r>
              <a:rPr lang="en-US" sz="4800" dirty="0" err="1">
                <a:solidFill>
                  <a:srgbClr val="323232"/>
                </a:solidFill>
                <a:latin typeface="Optima LT Pro" panose="020B0502050508020304" pitchFamily="34" charset="0"/>
                <a:ea typeface="Optima"/>
                <a:cs typeface="Optima"/>
                <a:sym typeface="Optima"/>
              </a:rPr>
              <a:t>gnist</a:t>
            </a:r>
            <a:r>
              <a:rPr lang="en-US" sz="4800" dirty="0">
                <a:solidFill>
                  <a:srgbClr val="323232"/>
                </a:solidFill>
                <a:latin typeface="Optima LT Pro" panose="020B0502050508020304" pitchFamily="34" charset="0"/>
                <a:ea typeface="Optima"/>
                <a:cs typeface="Optima"/>
                <a:sym typeface="Optima"/>
              </a:rPr>
              <a:t> gap </a:t>
            </a:r>
            <a:r>
              <a:rPr lang="en-US" sz="4800" dirty="0" err="1">
                <a:solidFill>
                  <a:srgbClr val="323232"/>
                </a:solidFill>
                <a:latin typeface="Optima LT Pro" panose="020B0502050508020304" pitchFamily="34" charset="0"/>
                <a:ea typeface="Optima"/>
                <a:cs typeface="Optima"/>
                <a:sym typeface="Optima"/>
              </a:rPr>
              <a:t>kontrol</a:t>
            </a:r>
            <a:endParaRPr lang="en-US" sz="4800" dirty="0">
              <a:solidFill>
                <a:srgbClr val="323232"/>
              </a:solidFill>
              <a:latin typeface="Optima LT Pro" panose="020B0502050508020304" pitchFamily="34" charset="0"/>
              <a:ea typeface="Optima"/>
              <a:cs typeface="Optima"/>
              <a:sym typeface="Optima"/>
            </a:endParaRPr>
          </a:p>
        </p:txBody>
      </p:sp>
      <p:sp>
        <p:nvSpPr>
          <p:cNvPr id="8" name="Freeform 8"/>
          <p:cNvSpPr/>
          <p:nvPr/>
        </p:nvSpPr>
        <p:spPr>
          <a:xfrm>
            <a:off x="879869" y="9489287"/>
            <a:ext cx="2300703" cy="579198"/>
          </a:xfrm>
          <a:custGeom>
            <a:avLst/>
            <a:gdLst/>
            <a:ahLst/>
            <a:cxnLst/>
            <a:rect l="l" t="t" r="r" b="b"/>
            <a:pathLst>
              <a:path w="2300703" h="579198">
                <a:moveTo>
                  <a:pt x="0" y="0"/>
                </a:moveTo>
                <a:lnTo>
                  <a:pt x="2300702" y="0"/>
                </a:lnTo>
                <a:lnTo>
                  <a:pt x="2300702" y="579197"/>
                </a:lnTo>
                <a:lnTo>
                  <a:pt x="0" y="579197"/>
                </a:lnTo>
                <a:lnTo>
                  <a:pt x="0" y="0"/>
                </a:lnTo>
                <a:close/>
              </a:path>
            </a:pathLst>
          </a:custGeom>
          <a:blipFill>
            <a:blip r:embed="rId6"/>
            <a:stretch>
              <a:fillRect t="-74131" b="-74131"/>
            </a:stretch>
          </a:blipFill>
        </p:spPr>
        <p:txBody>
          <a:bodyPr/>
          <a:lstStyle/>
          <a:p>
            <a:endParaRPr lang="en-GB"/>
          </a:p>
        </p:txBody>
      </p:sp>
      <p:grpSp>
        <p:nvGrpSpPr>
          <p:cNvPr id="20" name="Gruppe 19">
            <a:extLst>
              <a:ext uri="{FF2B5EF4-FFF2-40B4-BE49-F238E27FC236}">
                <a16:creationId xmlns:a16="http://schemas.microsoft.com/office/drawing/2014/main" id="{68B7C637-B2E4-267E-4AA6-FBB79E42C123}"/>
              </a:ext>
            </a:extLst>
          </p:cNvPr>
          <p:cNvGrpSpPr/>
          <p:nvPr/>
        </p:nvGrpSpPr>
        <p:grpSpPr>
          <a:xfrm>
            <a:off x="-116571" y="9254172"/>
            <a:ext cx="20067172" cy="1190529"/>
            <a:chOff x="-116571" y="9254172"/>
            <a:chExt cx="20067172" cy="1190529"/>
          </a:xfrm>
        </p:grpSpPr>
        <p:grpSp>
          <p:nvGrpSpPr>
            <p:cNvPr id="9" name="Group 9"/>
            <p:cNvGrpSpPr/>
            <p:nvPr/>
          </p:nvGrpSpPr>
          <p:grpSpPr>
            <a:xfrm>
              <a:off x="-116571" y="9254172"/>
              <a:ext cx="20067172" cy="1190529"/>
              <a:chOff x="0" y="0"/>
              <a:chExt cx="26756230" cy="1587372"/>
            </a:xfrm>
          </p:grpSpPr>
          <p:grpSp>
            <p:nvGrpSpPr>
              <p:cNvPr id="10" name="Group 10"/>
              <p:cNvGrpSpPr/>
              <p:nvPr/>
            </p:nvGrpSpPr>
            <p:grpSpPr>
              <a:xfrm>
                <a:off x="0" y="0"/>
                <a:ext cx="26756230" cy="1587372"/>
                <a:chOff x="0" y="0"/>
                <a:chExt cx="5285181" cy="313555"/>
              </a:xfrm>
            </p:grpSpPr>
            <p:sp>
              <p:nvSpPr>
                <p:cNvPr id="11" name="Freeform 11"/>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2" name="TextBox 12"/>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3" name="Freeform 13"/>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14" name="Group 14"/>
            <p:cNvGrpSpPr/>
            <p:nvPr/>
          </p:nvGrpSpPr>
          <p:grpSpPr>
            <a:xfrm>
              <a:off x="17406546" y="9693061"/>
              <a:ext cx="456538" cy="456538"/>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6" name="TextBox 16"/>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7" name="Group 17"/>
            <p:cNvGrpSpPr/>
            <p:nvPr/>
          </p:nvGrpSpPr>
          <p:grpSpPr>
            <a:xfrm>
              <a:off x="17112326" y="9464973"/>
              <a:ext cx="603512" cy="603512"/>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9" name="TextBox 19"/>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43</a:t>
                </a:r>
              </a:p>
            </p:txBody>
          </p:sp>
        </p:grpSp>
      </p:gr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video>
              <p:cMediaNode vol="100000">
                <p:cTn id="2" fill="hold" display="0">
                  <p:stCondLst>
                    <p:cond delay="indefinite"/>
                  </p:stCondLst>
                </p:cTn>
                <p:tgtEl>
                  <p:spTgt spid="2"/>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8AC2395-4704-D57A-C6F1-A4534D033C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
            <a:ext cx="18288000" cy="10067924"/>
          </a:xfrm>
          <a:prstGeom prst="rect">
            <a:avLst/>
          </a:prstGeom>
        </p:spPr>
      </p:pic>
      <p:sp>
        <p:nvSpPr>
          <p:cNvPr id="3" name="Title 2">
            <a:extLst>
              <a:ext uri="{FF2B5EF4-FFF2-40B4-BE49-F238E27FC236}">
                <a16:creationId xmlns:a16="http://schemas.microsoft.com/office/drawing/2014/main" id="{BB88F71C-B9EE-4660-BAB1-1499519E7EF2}"/>
              </a:ext>
            </a:extLst>
          </p:cNvPr>
          <p:cNvSpPr>
            <a:spLocks noGrp="1"/>
          </p:cNvSpPr>
          <p:nvPr>
            <p:ph type="ctrTitle"/>
          </p:nvPr>
        </p:nvSpPr>
        <p:spPr>
          <a:xfrm>
            <a:off x="6197772" y="4981703"/>
            <a:ext cx="12090228" cy="1810510"/>
          </a:xfrm>
          <a:solidFill>
            <a:srgbClr val="45819D">
              <a:alpha val="80000"/>
            </a:srgbClr>
          </a:solidFill>
        </p:spPr>
        <p:txBody>
          <a:bodyPr>
            <a:spAutoFit/>
          </a:bodyPr>
          <a:lstStyle/>
          <a:p>
            <a:pPr marL="0" marR="0" lvl="0" indent="0" algn="l" defTabSz="914400" rtl="0" eaLnBrk="1" fontAlgn="auto" latinLnBrk="0" hangingPunct="1">
              <a:lnSpc>
                <a:spcPts val="5472"/>
              </a:lnSpc>
              <a:spcBef>
                <a:spcPts val="0"/>
              </a:spcBef>
              <a:spcAft>
                <a:spcPts val="0"/>
              </a:spcAft>
              <a:buClrTx/>
              <a:buSzTx/>
              <a:buFontTx/>
              <a:buNone/>
              <a:tabLst/>
              <a:defRPr/>
            </a:pPr>
            <a:r>
              <a:rPr kumimoji="0" lang="da-DK" sz="4800" b="1" i="0" u="none" strike="noStrike" kern="1200" cap="none" spc="0" normalizeH="0" baseline="0" dirty="0">
                <a:ln>
                  <a:noFill/>
                </a:ln>
                <a:solidFill>
                  <a:schemeClr val="bg1"/>
                </a:solidFill>
                <a:effectLst/>
                <a:uLnTx/>
                <a:uFillTx/>
                <a:latin typeface="Optima Bold"/>
                <a:ea typeface="Optima Bold"/>
                <a:cs typeface="Optima Bold"/>
                <a:sym typeface="Optima Bold"/>
              </a:rPr>
              <a:t>FORM </a:t>
            </a:r>
            <a:r>
              <a:rPr kumimoji="0" lang="da-DK" sz="4800" b="1" i="0" u="none" strike="noStrike" kern="1200" cap="none" spc="0" normalizeH="0" baseline="0" dirty="0" err="1">
                <a:ln>
                  <a:noFill/>
                </a:ln>
                <a:solidFill>
                  <a:schemeClr val="bg1"/>
                </a:solidFill>
                <a:effectLst/>
                <a:uLnTx/>
                <a:uFillTx/>
                <a:latin typeface="Optima Bold"/>
                <a:ea typeface="Optima Bold"/>
                <a:cs typeface="Optima Bold"/>
                <a:sym typeface="Optima Bold"/>
              </a:rPr>
              <a:t>eCAM</a:t>
            </a:r>
            <a:br>
              <a:rPr kumimoji="0" lang="da-DK" sz="4800" b="1" i="0" u="none" strike="noStrike" kern="1200" cap="none" spc="0" normalizeH="0" baseline="0" dirty="0">
                <a:ln>
                  <a:noFill/>
                </a:ln>
                <a:solidFill>
                  <a:schemeClr val="bg1"/>
                </a:solidFill>
                <a:effectLst/>
                <a:uLnTx/>
                <a:uFillTx/>
                <a:latin typeface="Optima Bold"/>
                <a:ea typeface="Optima Bold"/>
                <a:cs typeface="Optima Bold"/>
                <a:sym typeface="Optima Bold"/>
              </a:rPr>
            </a:br>
            <a:r>
              <a:rPr kumimoji="0" lang="da-DK" sz="4800" b="0" i="0" u="none" strike="noStrike" kern="1200" cap="none" spc="0" normalizeH="0" baseline="0" dirty="0">
                <a:ln>
                  <a:noFill/>
                </a:ln>
                <a:solidFill>
                  <a:schemeClr val="bg1"/>
                </a:solidFill>
                <a:effectLst/>
                <a:uLnTx/>
                <a:uFillTx/>
                <a:latin typeface="Optima LT Pro" panose="020B0502050508020304" pitchFamily="34" charset="0"/>
                <a:ea typeface="Optima Bold"/>
                <a:cs typeface="Optima Bold"/>
                <a:sym typeface="Optima Bold"/>
              </a:rPr>
              <a:t>Det første rigtige CAM til Sænkgnist</a:t>
            </a:r>
            <a:endParaRPr lang="da-DK" sz="2400" b="0" dirty="0">
              <a:latin typeface="Arial" panose="020B0604020202020204" pitchFamily="34" charset="0"/>
            </a:endParaRPr>
          </a:p>
        </p:txBody>
      </p:sp>
      <p:pic>
        <p:nvPicPr>
          <p:cNvPr id="12" name="Picture 11" descr="A blue and white square with a logo&#10;&#10;Description automatically generated">
            <a:extLst>
              <a:ext uri="{FF2B5EF4-FFF2-40B4-BE49-F238E27FC236}">
                <a16:creationId xmlns:a16="http://schemas.microsoft.com/office/drawing/2014/main" id="{C37DCDAD-E5ED-7FC4-BBEF-F02A1915CC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01596" y="5639060"/>
            <a:ext cx="1080000" cy="1080000"/>
          </a:xfrm>
          <a:prstGeom prst="rect">
            <a:avLst/>
          </a:prstGeom>
        </p:spPr>
      </p:pic>
      <p:grpSp>
        <p:nvGrpSpPr>
          <p:cNvPr id="7" name="Gruppe 6">
            <a:extLst>
              <a:ext uri="{FF2B5EF4-FFF2-40B4-BE49-F238E27FC236}">
                <a16:creationId xmlns:a16="http://schemas.microsoft.com/office/drawing/2014/main" id="{D6A64572-A8CD-F35C-11AC-1A6565A684CA}"/>
              </a:ext>
            </a:extLst>
          </p:cNvPr>
          <p:cNvGrpSpPr/>
          <p:nvPr/>
        </p:nvGrpSpPr>
        <p:grpSpPr>
          <a:xfrm>
            <a:off x="-116571" y="9254172"/>
            <a:ext cx="20067172" cy="1190529"/>
            <a:chOff x="-116571" y="9254172"/>
            <a:chExt cx="20067172" cy="1190529"/>
          </a:xfrm>
        </p:grpSpPr>
        <p:grpSp>
          <p:nvGrpSpPr>
            <p:cNvPr id="8" name="Group 9">
              <a:extLst>
                <a:ext uri="{FF2B5EF4-FFF2-40B4-BE49-F238E27FC236}">
                  <a16:creationId xmlns:a16="http://schemas.microsoft.com/office/drawing/2014/main" id="{56344B7D-0CFC-AF71-DAB5-CBD7C69F9A0F}"/>
                </a:ext>
              </a:extLst>
            </p:cNvPr>
            <p:cNvGrpSpPr/>
            <p:nvPr/>
          </p:nvGrpSpPr>
          <p:grpSpPr>
            <a:xfrm>
              <a:off x="-116571" y="9254172"/>
              <a:ext cx="20067172" cy="1190529"/>
              <a:chOff x="0" y="0"/>
              <a:chExt cx="26756230" cy="1587372"/>
            </a:xfrm>
          </p:grpSpPr>
          <p:grpSp>
            <p:nvGrpSpPr>
              <p:cNvPr id="17" name="Group 10">
                <a:extLst>
                  <a:ext uri="{FF2B5EF4-FFF2-40B4-BE49-F238E27FC236}">
                    <a16:creationId xmlns:a16="http://schemas.microsoft.com/office/drawing/2014/main" id="{B71147BC-AAED-1D5C-D37A-900911A25A4E}"/>
                  </a:ext>
                </a:extLst>
              </p:cNvPr>
              <p:cNvGrpSpPr/>
              <p:nvPr/>
            </p:nvGrpSpPr>
            <p:grpSpPr>
              <a:xfrm>
                <a:off x="0" y="0"/>
                <a:ext cx="26756230" cy="1587372"/>
                <a:chOff x="0" y="0"/>
                <a:chExt cx="5285181" cy="313555"/>
              </a:xfrm>
            </p:grpSpPr>
            <p:sp>
              <p:nvSpPr>
                <p:cNvPr id="19" name="Freeform 11">
                  <a:extLst>
                    <a:ext uri="{FF2B5EF4-FFF2-40B4-BE49-F238E27FC236}">
                      <a16:creationId xmlns:a16="http://schemas.microsoft.com/office/drawing/2014/main" id="{31B7BF7E-0BF6-8A0C-D170-3D77982E7872}"/>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0" name="TextBox 12">
                  <a:extLst>
                    <a:ext uri="{FF2B5EF4-FFF2-40B4-BE49-F238E27FC236}">
                      <a16:creationId xmlns:a16="http://schemas.microsoft.com/office/drawing/2014/main" id="{C74E9C60-1339-98FA-33CD-BD3F150F3C22}"/>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8" name="Freeform 13">
                <a:extLst>
                  <a:ext uri="{FF2B5EF4-FFF2-40B4-BE49-F238E27FC236}">
                    <a16:creationId xmlns:a16="http://schemas.microsoft.com/office/drawing/2014/main" id="{1755F057-AF73-7215-FEF7-A5A6121BCF22}"/>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5"/>
                <a:stretch>
                  <a:fillRect t="-74131" b="-74131"/>
                </a:stretch>
              </a:blipFill>
            </p:spPr>
            <p:txBody>
              <a:bodyPr/>
              <a:lstStyle/>
              <a:p>
                <a:endParaRPr lang="en-GB"/>
              </a:p>
            </p:txBody>
          </p:sp>
        </p:grpSp>
        <p:grpSp>
          <p:nvGrpSpPr>
            <p:cNvPr id="9" name="Group 14">
              <a:extLst>
                <a:ext uri="{FF2B5EF4-FFF2-40B4-BE49-F238E27FC236}">
                  <a16:creationId xmlns:a16="http://schemas.microsoft.com/office/drawing/2014/main" id="{F66A83B1-379D-7562-5D8A-C3FE7F1C6638}"/>
                </a:ext>
              </a:extLst>
            </p:cNvPr>
            <p:cNvGrpSpPr/>
            <p:nvPr/>
          </p:nvGrpSpPr>
          <p:grpSpPr>
            <a:xfrm>
              <a:off x="17406546" y="9693061"/>
              <a:ext cx="456538" cy="456538"/>
              <a:chOff x="0" y="0"/>
              <a:chExt cx="812800" cy="812800"/>
            </a:xfrm>
          </p:grpSpPr>
          <p:sp>
            <p:nvSpPr>
              <p:cNvPr id="15" name="Freeform 15">
                <a:extLst>
                  <a:ext uri="{FF2B5EF4-FFF2-40B4-BE49-F238E27FC236}">
                    <a16:creationId xmlns:a16="http://schemas.microsoft.com/office/drawing/2014/main" id="{F8A2F5E1-8362-09FF-75A8-6921EE7BFB3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6" name="TextBox 16">
                <a:extLst>
                  <a:ext uri="{FF2B5EF4-FFF2-40B4-BE49-F238E27FC236}">
                    <a16:creationId xmlns:a16="http://schemas.microsoft.com/office/drawing/2014/main" id="{1990CC6F-6412-05C3-B9CF-5E2E9ECE3302}"/>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1" name="Group 17">
              <a:extLst>
                <a:ext uri="{FF2B5EF4-FFF2-40B4-BE49-F238E27FC236}">
                  <a16:creationId xmlns:a16="http://schemas.microsoft.com/office/drawing/2014/main" id="{5FDE358A-4864-F3A3-83C2-21CF6A1692EF}"/>
                </a:ext>
              </a:extLst>
            </p:cNvPr>
            <p:cNvGrpSpPr/>
            <p:nvPr/>
          </p:nvGrpSpPr>
          <p:grpSpPr>
            <a:xfrm>
              <a:off x="17112326" y="9464973"/>
              <a:ext cx="603512" cy="603512"/>
              <a:chOff x="0" y="0"/>
              <a:chExt cx="812800" cy="812800"/>
            </a:xfrm>
          </p:grpSpPr>
          <p:sp>
            <p:nvSpPr>
              <p:cNvPr id="13" name="Freeform 18">
                <a:extLst>
                  <a:ext uri="{FF2B5EF4-FFF2-40B4-BE49-F238E27FC236}">
                    <a16:creationId xmlns:a16="http://schemas.microsoft.com/office/drawing/2014/main" id="{54B28AB3-DEC8-58B8-D9BD-8F9AF872959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19">
                <a:extLst>
                  <a:ext uri="{FF2B5EF4-FFF2-40B4-BE49-F238E27FC236}">
                    <a16:creationId xmlns:a16="http://schemas.microsoft.com/office/drawing/2014/main" id="{DE93C01E-B0F7-B17B-2134-EA151F29D22B}"/>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45</a:t>
                </a:r>
              </a:p>
            </p:txBody>
          </p:sp>
        </p:grpSp>
      </p:grpSp>
    </p:spTree>
    <p:extLst>
      <p:ext uri="{BB962C8B-B14F-4D97-AF65-F5344CB8AC3E}">
        <p14:creationId xmlns:p14="http://schemas.microsoft.com/office/powerpoint/2010/main" val="12298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62903-A09B-56F1-0640-A8C260110BC0}"/>
            </a:ext>
          </a:extLst>
        </p:cNvPr>
        <p:cNvGrpSpPr/>
        <p:nvPr/>
      </p:nvGrpSpPr>
      <p:grpSpPr>
        <a:xfrm>
          <a:off x="0" y="0"/>
          <a:ext cx="0" cy="0"/>
          <a:chOff x="0" y="0"/>
          <a:chExt cx="0" cy="0"/>
        </a:xfrm>
      </p:grpSpPr>
      <p:sp>
        <p:nvSpPr>
          <p:cNvPr id="13" name="Text Placeholder 5">
            <a:extLst>
              <a:ext uri="{FF2B5EF4-FFF2-40B4-BE49-F238E27FC236}">
                <a16:creationId xmlns:a16="http://schemas.microsoft.com/office/drawing/2014/main" id="{14C23090-CF6A-5908-5949-993ECAB26393}"/>
              </a:ext>
            </a:extLst>
          </p:cNvPr>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dirty="0">
                <a:latin typeface="Gotham 1" panose="020B0604020202020204" charset="0"/>
                <a:cs typeface="Gotham 1" panose="020B0604020202020204" charset="0"/>
              </a:rPr>
              <a:t>FORM eCAM – </a:t>
            </a:r>
            <a:r>
              <a:rPr lang="en-GB" sz="2400" dirty="0" err="1">
                <a:latin typeface="Gotham 1" panose="020B0604020202020204" charset="0"/>
                <a:cs typeface="Gotham 1" panose="020B0604020202020204" charset="0"/>
              </a:rPr>
              <a:t>Programmeringsintelligens</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i</a:t>
            </a:r>
            <a:r>
              <a:rPr lang="en-GB" sz="2400" dirty="0">
                <a:latin typeface="Gotham 1" panose="020B0604020202020204" charset="0"/>
                <a:cs typeface="Gotham 1" panose="020B0604020202020204" charset="0"/>
              </a:rPr>
              <a:t> et </a:t>
            </a:r>
            <a:r>
              <a:rPr lang="en-GB" sz="2400" dirty="0" err="1">
                <a:latin typeface="Gotham 1" panose="020B0604020202020204" charset="0"/>
                <a:cs typeface="Gotham 1" panose="020B0604020202020204" charset="0"/>
              </a:rPr>
              <a:t>Sænkgnist</a:t>
            </a:r>
            <a:r>
              <a:rPr lang="en-GB" sz="2400" dirty="0">
                <a:latin typeface="Gotham 1" panose="020B0604020202020204" charset="0"/>
                <a:cs typeface="Gotham 1" panose="020B0604020202020204" charset="0"/>
              </a:rPr>
              <a:t> CAM 	</a:t>
            </a:r>
            <a:r>
              <a:rPr lang="en-GB" sz="2400" dirty="0">
                <a:latin typeface="Gotham 1" panose="020B0604020202020204" charset="0"/>
                <a:cs typeface="Gotham 1" panose="020B0604020202020204" charset="0"/>
                <a:sym typeface="Wingdings" panose="05000000000000000000" pitchFamily="2" charset="2"/>
              </a:rPr>
              <a:t> 1. release </a:t>
            </a:r>
            <a:r>
              <a:rPr lang="en-GB" sz="2400" dirty="0" err="1">
                <a:latin typeface="Gotham 1" panose="020B0604020202020204" charset="0"/>
                <a:cs typeface="Gotham 1" panose="020B0604020202020204" charset="0"/>
                <a:sym typeface="Wingdings" panose="05000000000000000000" pitchFamily="2" charset="2"/>
              </a:rPr>
              <a:t>i</a:t>
            </a:r>
            <a:r>
              <a:rPr lang="en-GB" sz="2400" dirty="0">
                <a:latin typeface="Gotham 1" panose="020B0604020202020204" charset="0"/>
                <a:cs typeface="Gotham 1" panose="020B0604020202020204" charset="0"/>
                <a:sym typeface="Wingdings" panose="05000000000000000000" pitchFamily="2" charset="2"/>
              </a:rPr>
              <a:t> Juli 2023</a:t>
            </a:r>
            <a:endParaRPr lang="en-GB" sz="2400" dirty="0">
              <a:latin typeface="Gotham 1" panose="020B0604020202020204" charset="0"/>
              <a:cs typeface="Gotham 1" panose="020B0604020202020204" charset="0"/>
            </a:endParaRPr>
          </a:p>
        </p:txBody>
      </p:sp>
      <mc:AlternateContent xmlns:mc="http://schemas.openxmlformats.org/markup-compatibility/2006" xmlns:pslz="http://schemas.microsoft.com/office/powerpoint/2016/slidezoom">
        <mc:Choice Requires="pslz">
          <p:graphicFrame>
            <p:nvGraphicFramePr>
              <p:cNvPr id="10" name="Slide Zoom 9">
                <a:extLst>
                  <a:ext uri="{FF2B5EF4-FFF2-40B4-BE49-F238E27FC236}">
                    <a16:creationId xmlns:a16="http://schemas.microsoft.com/office/drawing/2014/main" id="{0FBDB377-48A0-F059-EEC2-23B8E50C4C58}"/>
                  </a:ext>
                </a:extLst>
              </p:cNvPr>
              <p:cNvGraphicFramePr>
                <a:graphicFrameLocks noChangeAspect="1"/>
              </p:cNvGraphicFramePr>
              <p:nvPr/>
            </p:nvGraphicFramePr>
            <p:xfrm>
              <a:off x="1495800" y="1993874"/>
              <a:ext cx="6240000" cy="3510000"/>
            </p:xfrm>
            <a:graphic>
              <a:graphicData uri="http://schemas.microsoft.com/office/powerpoint/2016/slidezoom">
                <pslz:sldZm>
                  <pslz:sldZmObj sldId="300" cId="2576079597">
                    <pslz:zmPr id="{BB0FB088-C934-4728-B9CC-A67C0A0F1169}" returnToParent="0" transitionDur="1000">
                      <p166:blipFill xmlns:p166="http://schemas.microsoft.com/office/powerpoint/2016/6/main">
                        <a:blip r:embed="rId3"/>
                        <a:stretch>
                          <a:fillRect/>
                        </a:stretch>
                      </p166:blipFill>
                      <p166:spPr xmlns:p166="http://schemas.microsoft.com/office/powerpoint/2016/6/main">
                        <a:xfrm>
                          <a:off x="0" y="0"/>
                          <a:ext cx="6240000" cy="3510000"/>
                        </a:xfrm>
                        <a:prstGeom prst="rect">
                          <a:avLst/>
                        </a:prstGeom>
                        <a:ln w="3175">
                          <a:solidFill>
                            <a:prstClr val="ltGray"/>
                          </a:solidFill>
                        </a:ln>
                      </p166:spPr>
                    </pslz:zmPr>
                  </pslz:sldZmObj>
                </pslz:sldZm>
              </a:graphicData>
            </a:graphic>
          </p:graphicFrame>
        </mc:Choice>
        <mc:Fallback xmlns="">
          <p:pic>
            <p:nvPicPr>
              <p:cNvPr id="10" name="Slide Zoom 9">
                <a:extLst>
                  <a:ext uri="{FF2B5EF4-FFF2-40B4-BE49-F238E27FC236}">
                    <a16:creationId xmlns:a16="http://schemas.microsoft.com/office/drawing/2014/main" id="{0FBDB377-48A0-F059-EEC2-23B8E50C4C58}"/>
                  </a:ext>
                </a:extLst>
              </p:cNvPr>
              <p:cNvPicPr>
                <a:picLocks noGrp="1" noRot="1" noChangeAspect="1" noMove="1" noResize="1" noEditPoints="1" noAdjustHandles="1" noChangeArrowheads="1" noChangeShapeType="1"/>
              </p:cNvPicPr>
              <p:nvPr/>
            </p:nvPicPr>
            <p:blipFill>
              <a:blip r:embed="rId4"/>
              <a:stretch>
                <a:fillRect/>
              </a:stretch>
            </p:blipFill>
            <p:spPr>
              <a:xfrm>
                <a:off x="1495800" y="1993874"/>
                <a:ext cx="6240000" cy="35100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4" name="Slide Zoom 13">
                <a:extLst>
                  <a:ext uri="{FF2B5EF4-FFF2-40B4-BE49-F238E27FC236}">
                    <a16:creationId xmlns:a16="http://schemas.microsoft.com/office/drawing/2014/main" id="{F139F7F2-ADE6-119F-4CC9-5BBE886678E4}"/>
                  </a:ext>
                </a:extLst>
              </p:cNvPr>
              <p:cNvGraphicFramePr>
                <a:graphicFrameLocks noChangeAspect="1"/>
              </p:cNvGraphicFramePr>
              <p:nvPr/>
            </p:nvGraphicFramePr>
            <p:xfrm>
              <a:off x="10552203" y="1993874"/>
              <a:ext cx="6240000" cy="3510000"/>
            </p:xfrm>
            <a:graphic>
              <a:graphicData uri="http://schemas.microsoft.com/office/powerpoint/2016/slidezoom">
                <pslz:sldZm>
                  <pslz:sldZmObj sldId="362" cId="3590684099">
                    <pslz:zmPr id="{DAEDB06A-9A67-403E-A860-5880F747479C}" returnToParent="0" transitionDur="1000">
                      <p166:blipFill xmlns:p166="http://schemas.microsoft.com/office/powerpoint/2016/6/main">
                        <a:blip r:embed="rId5"/>
                        <a:stretch>
                          <a:fillRect/>
                        </a:stretch>
                      </p166:blipFill>
                      <p166:spPr xmlns:p166="http://schemas.microsoft.com/office/powerpoint/2016/6/main">
                        <a:xfrm>
                          <a:off x="0" y="0"/>
                          <a:ext cx="6240000" cy="3510000"/>
                        </a:xfrm>
                        <a:prstGeom prst="rect">
                          <a:avLst/>
                        </a:prstGeom>
                        <a:ln w="3175">
                          <a:solidFill>
                            <a:prstClr val="ltGray"/>
                          </a:solidFill>
                        </a:ln>
                      </p166:spPr>
                    </pslz:zmPr>
                  </pslz:sldZmObj>
                </pslz:sldZm>
              </a:graphicData>
            </a:graphic>
          </p:graphicFrame>
        </mc:Choice>
        <mc:Fallback xmlns="">
          <p:pic>
            <p:nvPicPr>
              <p:cNvPr id="14" name="Slide Zoom 13">
                <a:extLst>
                  <a:ext uri="{FF2B5EF4-FFF2-40B4-BE49-F238E27FC236}">
                    <a16:creationId xmlns:a16="http://schemas.microsoft.com/office/drawing/2014/main" id="{F139F7F2-ADE6-119F-4CC9-5BBE886678E4}"/>
                  </a:ext>
                </a:extLst>
              </p:cNvPr>
              <p:cNvPicPr>
                <a:picLocks noGrp="1" noRot="1" noChangeAspect="1" noMove="1" noResize="1" noEditPoints="1" noAdjustHandles="1" noChangeArrowheads="1" noChangeShapeType="1"/>
              </p:cNvPicPr>
              <p:nvPr/>
            </p:nvPicPr>
            <p:blipFill>
              <a:blip r:embed="rId6"/>
              <a:stretch>
                <a:fillRect/>
              </a:stretch>
            </p:blipFill>
            <p:spPr>
              <a:xfrm>
                <a:off x="10552203" y="1993874"/>
                <a:ext cx="6240000" cy="35100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6" name="Slide Zoom 15">
                <a:extLst>
                  <a:ext uri="{FF2B5EF4-FFF2-40B4-BE49-F238E27FC236}">
                    <a16:creationId xmlns:a16="http://schemas.microsoft.com/office/drawing/2014/main" id="{1B9B80DE-22DA-8D26-C59D-F25ED6B5301B}"/>
                  </a:ext>
                </a:extLst>
              </p:cNvPr>
              <p:cNvGraphicFramePr>
                <a:graphicFrameLocks noChangeAspect="1"/>
              </p:cNvGraphicFramePr>
              <p:nvPr/>
            </p:nvGraphicFramePr>
            <p:xfrm>
              <a:off x="1495800" y="5816184"/>
              <a:ext cx="6240000" cy="3510000"/>
            </p:xfrm>
            <a:graphic>
              <a:graphicData uri="http://schemas.microsoft.com/office/powerpoint/2016/slidezoom">
                <pslz:sldZm>
                  <pslz:sldZmObj sldId="363" cId="3685836540">
                    <pslz:zmPr id="{83DEA117-8E20-470C-A947-9C83B623F378}" returnToParent="0" transitionDur="1000">
                      <p166:blipFill xmlns:p166="http://schemas.microsoft.com/office/powerpoint/2016/6/main">
                        <a:blip r:embed="rId7"/>
                        <a:stretch>
                          <a:fillRect/>
                        </a:stretch>
                      </p166:blipFill>
                      <p166:spPr xmlns:p166="http://schemas.microsoft.com/office/powerpoint/2016/6/main">
                        <a:xfrm>
                          <a:off x="0" y="0"/>
                          <a:ext cx="6240000" cy="3510000"/>
                        </a:xfrm>
                        <a:prstGeom prst="rect">
                          <a:avLst/>
                        </a:prstGeom>
                        <a:ln w="3175">
                          <a:solidFill>
                            <a:prstClr val="ltGray"/>
                          </a:solidFill>
                        </a:ln>
                      </p166:spPr>
                    </pslz:zmPr>
                  </pslz:sldZmObj>
                </pslz:sldZm>
              </a:graphicData>
            </a:graphic>
          </p:graphicFrame>
        </mc:Choice>
        <mc:Fallback xmlns="">
          <p:pic>
            <p:nvPicPr>
              <p:cNvPr id="16" name="Slide Zoom 15">
                <a:extLst>
                  <a:ext uri="{FF2B5EF4-FFF2-40B4-BE49-F238E27FC236}">
                    <a16:creationId xmlns:a16="http://schemas.microsoft.com/office/drawing/2014/main" id="{1B9B80DE-22DA-8D26-C59D-F25ED6B5301B}"/>
                  </a:ext>
                </a:extLst>
              </p:cNvPr>
              <p:cNvPicPr>
                <a:picLocks noGrp="1" noRot="1" noChangeAspect="1" noMove="1" noResize="1" noEditPoints="1" noAdjustHandles="1" noChangeArrowheads="1" noChangeShapeType="1"/>
              </p:cNvPicPr>
              <p:nvPr/>
            </p:nvPicPr>
            <p:blipFill>
              <a:blip r:embed="rId8"/>
              <a:stretch>
                <a:fillRect/>
              </a:stretch>
            </p:blipFill>
            <p:spPr>
              <a:xfrm>
                <a:off x="1495800" y="5816184"/>
                <a:ext cx="6240000" cy="35100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8" name="Slide Zoom 17">
                <a:extLst>
                  <a:ext uri="{FF2B5EF4-FFF2-40B4-BE49-F238E27FC236}">
                    <a16:creationId xmlns:a16="http://schemas.microsoft.com/office/drawing/2014/main" id="{F6CBC4F3-DBF0-31EF-57A2-4CAF4FA2E676}"/>
                  </a:ext>
                </a:extLst>
              </p:cNvPr>
              <p:cNvGraphicFramePr>
                <a:graphicFrameLocks noChangeAspect="1"/>
              </p:cNvGraphicFramePr>
              <p:nvPr/>
            </p:nvGraphicFramePr>
            <p:xfrm>
              <a:off x="10552203" y="5802110"/>
              <a:ext cx="6240000" cy="3510000"/>
            </p:xfrm>
            <a:graphic>
              <a:graphicData uri="http://schemas.microsoft.com/office/powerpoint/2016/slidezoom">
                <pslz:sldZm>
                  <pslz:sldZmObj sldId="307" cId="25491846">
                    <pslz:zmPr id="{5296A10F-23C4-4F1A-AFBD-B31C59ABCA7A}" returnToParent="0" transitionDur="1000">
                      <p166:blipFill xmlns:p166="http://schemas.microsoft.com/office/powerpoint/2016/6/main">
                        <a:blip r:embed="rId9"/>
                        <a:stretch>
                          <a:fillRect/>
                        </a:stretch>
                      </p166:blipFill>
                      <p166:spPr xmlns:p166="http://schemas.microsoft.com/office/powerpoint/2016/6/main">
                        <a:xfrm>
                          <a:off x="0" y="0"/>
                          <a:ext cx="6240000" cy="3510000"/>
                        </a:xfrm>
                        <a:prstGeom prst="rect">
                          <a:avLst/>
                        </a:prstGeom>
                        <a:ln w="3175">
                          <a:solidFill>
                            <a:prstClr val="ltGray"/>
                          </a:solidFill>
                        </a:ln>
                      </p166:spPr>
                    </pslz:zmPr>
                  </pslz:sldZmObj>
                </pslz:sldZm>
              </a:graphicData>
            </a:graphic>
          </p:graphicFrame>
        </mc:Choice>
        <mc:Fallback xmlns="">
          <p:pic>
            <p:nvPicPr>
              <p:cNvPr id="18" name="Slide Zoom 17">
                <a:extLst>
                  <a:ext uri="{FF2B5EF4-FFF2-40B4-BE49-F238E27FC236}">
                    <a16:creationId xmlns:a16="http://schemas.microsoft.com/office/drawing/2014/main" id="{F6CBC4F3-DBF0-31EF-57A2-4CAF4FA2E676}"/>
                  </a:ext>
                </a:extLst>
              </p:cNvPr>
              <p:cNvPicPr>
                <a:picLocks noGrp="1" noRot="1" noChangeAspect="1" noMove="1" noResize="1" noEditPoints="1" noAdjustHandles="1" noChangeArrowheads="1" noChangeShapeType="1"/>
              </p:cNvPicPr>
              <p:nvPr/>
            </p:nvPicPr>
            <p:blipFill>
              <a:blip r:embed="rId10"/>
              <a:stretch>
                <a:fillRect/>
              </a:stretch>
            </p:blipFill>
            <p:spPr>
              <a:xfrm>
                <a:off x="10552203" y="5802110"/>
                <a:ext cx="6240000" cy="3510000"/>
              </a:xfrm>
              <a:prstGeom prst="rect">
                <a:avLst/>
              </a:prstGeom>
              <a:ln w="3175">
                <a:solidFill>
                  <a:prstClr val="ltGray"/>
                </a:solidFill>
              </a:ln>
            </p:spPr>
          </p:pic>
        </mc:Fallback>
      </mc:AlternateContent>
      <p:grpSp>
        <p:nvGrpSpPr>
          <p:cNvPr id="2" name="Gruppe 1">
            <a:extLst>
              <a:ext uri="{FF2B5EF4-FFF2-40B4-BE49-F238E27FC236}">
                <a16:creationId xmlns:a16="http://schemas.microsoft.com/office/drawing/2014/main" id="{A6CDCAF5-5BCD-67D8-7A45-37C02AA1F8AB}"/>
              </a:ext>
            </a:extLst>
          </p:cNvPr>
          <p:cNvGrpSpPr/>
          <p:nvPr/>
        </p:nvGrpSpPr>
        <p:grpSpPr>
          <a:xfrm>
            <a:off x="-116571" y="9254172"/>
            <a:ext cx="20067172" cy="1190529"/>
            <a:chOff x="-116571" y="9254172"/>
            <a:chExt cx="20067172" cy="1190529"/>
          </a:xfrm>
        </p:grpSpPr>
        <p:grpSp>
          <p:nvGrpSpPr>
            <p:cNvPr id="3" name="Group 9">
              <a:extLst>
                <a:ext uri="{FF2B5EF4-FFF2-40B4-BE49-F238E27FC236}">
                  <a16:creationId xmlns:a16="http://schemas.microsoft.com/office/drawing/2014/main" id="{285EBE37-9CE0-667E-3D30-07CB617CD7ED}"/>
                </a:ext>
              </a:extLst>
            </p:cNvPr>
            <p:cNvGrpSpPr/>
            <p:nvPr/>
          </p:nvGrpSpPr>
          <p:grpSpPr>
            <a:xfrm>
              <a:off x="-116571" y="9254172"/>
              <a:ext cx="20067172" cy="1190529"/>
              <a:chOff x="0" y="0"/>
              <a:chExt cx="26756230" cy="1587372"/>
            </a:xfrm>
          </p:grpSpPr>
          <p:grpSp>
            <p:nvGrpSpPr>
              <p:cNvPr id="15" name="Group 10">
                <a:extLst>
                  <a:ext uri="{FF2B5EF4-FFF2-40B4-BE49-F238E27FC236}">
                    <a16:creationId xmlns:a16="http://schemas.microsoft.com/office/drawing/2014/main" id="{8AF57954-363C-8C0D-DE7C-F9456B350121}"/>
                  </a:ext>
                </a:extLst>
              </p:cNvPr>
              <p:cNvGrpSpPr/>
              <p:nvPr/>
            </p:nvGrpSpPr>
            <p:grpSpPr>
              <a:xfrm>
                <a:off x="0" y="0"/>
                <a:ext cx="26756230" cy="1587372"/>
                <a:chOff x="0" y="0"/>
                <a:chExt cx="5285181" cy="313555"/>
              </a:xfrm>
            </p:grpSpPr>
            <p:sp>
              <p:nvSpPr>
                <p:cNvPr id="19" name="Freeform 11">
                  <a:extLst>
                    <a:ext uri="{FF2B5EF4-FFF2-40B4-BE49-F238E27FC236}">
                      <a16:creationId xmlns:a16="http://schemas.microsoft.com/office/drawing/2014/main" id="{41277D6E-4783-6A37-DC4A-3813519F9FFD}"/>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0" name="TextBox 12">
                  <a:extLst>
                    <a:ext uri="{FF2B5EF4-FFF2-40B4-BE49-F238E27FC236}">
                      <a16:creationId xmlns:a16="http://schemas.microsoft.com/office/drawing/2014/main" id="{C222B2D2-16D4-5766-3AB0-0E455D97E960}"/>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7" name="Freeform 13">
                <a:extLst>
                  <a:ext uri="{FF2B5EF4-FFF2-40B4-BE49-F238E27FC236}">
                    <a16:creationId xmlns:a16="http://schemas.microsoft.com/office/drawing/2014/main" id="{367D9B1E-7CCE-0B0E-D9D5-8CB09B99E03E}"/>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11"/>
                <a:stretch>
                  <a:fillRect t="-74131" b="-74131"/>
                </a:stretch>
              </a:blipFill>
            </p:spPr>
            <p:txBody>
              <a:bodyPr/>
              <a:lstStyle/>
              <a:p>
                <a:endParaRPr lang="en-GB"/>
              </a:p>
            </p:txBody>
          </p:sp>
        </p:grpSp>
        <p:grpSp>
          <p:nvGrpSpPr>
            <p:cNvPr id="5" name="Group 14">
              <a:extLst>
                <a:ext uri="{FF2B5EF4-FFF2-40B4-BE49-F238E27FC236}">
                  <a16:creationId xmlns:a16="http://schemas.microsoft.com/office/drawing/2014/main" id="{39C6C5A3-1094-71BA-E694-FFFF4FB6ED4C}"/>
                </a:ext>
              </a:extLst>
            </p:cNvPr>
            <p:cNvGrpSpPr/>
            <p:nvPr/>
          </p:nvGrpSpPr>
          <p:grpSpPr>
            <a:xfrm>
              <a:off x="17406546" y="9693061"/>
              <a:ext cx="456538" cy="456538"/>
              <a:chOff x="0" y="0"/>
              <a:chExt cx="812800" cy="812800"/>
            </a:xfrm>
          </p:grpSpPr>
          <p:sp>
            <p:nvSpPr>
              <p:cNvPr id="9" name="Freeform 15">
                <a:extLst>
                  <a:ext uri="{FF2B5EF4-FFF2-40B4-BE49-F238E27FC236}">
                    <a16:creationId xmlns:a16="http://schemas.microsoft.com/office/drawing/2014/main" id="{2660F378-7958-EF9F-EED7-8E6B3A61516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2" name="TextBox 16">
                <a:extLst>
                  <a:ext uri="{FF2B5EF4-FFF2-40B4-BE49-F238E27FC236}">
                    <a16:creationId xmlns:a16="http://schemas.microsoft.com/office/drawing/2014/main" id="{5F64480E-DB20-5962-6031-DAD9F6E54193}"/>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6" name="Group 17">
              <a:extLst>
                <a:ext uri="{FF2B5EF4-FFF2-40B4-BE49-F238E27FC236}">
                  <a16:creationId xmlns:a16="http://schemas.microsoft.com/office/drawing/2014/main" id="{7BF4E8BC-92A6-80B2-E357-6D402CF1E9C2}"/>
                </a:ext>
              </a:extLst>
            </p:cNvPr>
            <p:cNvGrpSpPr/>
            <p:nvPr/>
          </p:nvGrpSpPr>
          <p:grpSpPr>
            <a:xfrm>
              <a:off x="17112326" y="9464973"/>
              <a:ext cx="603512" cy="603512"/>
              <a:chOff x="0" y="0"/>
              <a:chExt cx="812800" cy="812800"/>
            </a:xfrm>
          </p:grpSpPr>
          <p:sp>
            <p:nvSpPr>
              <p:cNvPr id="7" name="Freeform 18">
                <a:extLst>
                  <a:ext uri="{FF2B5EF4-FFF2-40B4-BE49-F238E27FC236}">
                    <a16:creationId xmlns:a16="http://schemas.microsoft.com/office/drawing/2014/main" id="{1E8C77EE-E523-9536-8A8E-BE05286B7A4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8" name="TextBox 19">
                <a:extLst>
                  <a:ext uri="{FF2B5EF4-FFF2-40B4-BE49-F238E27FC236}">
                    <a16:creationId xmlns:a16="http://schemas.microsoft.com/office/drawing/2014/main" id="{D710E577-6FA2-67F5-4F17-1814A1B8CDF1}"/>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46</a:t>
                </a:r>
              </a:p>
            </p:txBody>
          </p:sp>
        </p:grpSp>
      </p:grpSp>
    </p:spTree>
    <p:extLst>
      <p:ext uri="{BB962C8B-B14F-4D97-AF65-F5344CB8AC3E}">
        <p14:creationId xmlns:p14="http://schemas.microsoft.com/office/powerpoint/2010/main" val="82899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6D98F641-1D19-43FE-9928-6C8F4EFFDF20}" type="slidenum">
              <a:rPr lang="en-GB" smtClean="0"/>
              <a:t>47</a:t>
            </a:fld>
            <a:endParaRPr lang="en-GB"/>
          </a:p>
        </p:txBody>
      </p:sp>
      <p:pic>
        <p:nvPicPr>
          <p:cNvPr id="7" name="Picture 6"/>
          <p:cNvPicPr>
            <a:picLocks noChangeAspect="1"/>
          </p:cNvPicPr>
          <p:nvPr/>
        </p:nvPicPr>
        <p:blipFill rotWithShape="1">
          <a:blip r:embed="rId3">
            <a:extLst>
              <a:ext uri="{BEBA8EAE-BF5A-486C-A8C5-ECC9F3942E4B}">
                <a14:imgProps xmlns:a14="http://schemas.microsoft.com/office/drawing/2010/main">
                  <a14:imgLayer r:embed="rId4">
                    <a14:imgEffect>
                      <a14:brightnessContrast contrast="20000"/>
                    </a14:imgEffect>
                  </a14:imgLayer>
                </a14:imgProps>
              </a:ext>
            </a:extLst>
          </a:blip>
          <a:srcRect l="33866" t="278" r="2964" b="27794"/>
          <a:stretch/>
        </p:blipFill>
        <p:spPr>
          <a:xfrm>
            <a:off x="879871" y="2710150"/>
            <a:ext cx="10919195" cy="6560546"/>
          </a:xfrm>
          <a:prstGeom prst="rect">
            <a:avLst/>
          </a:prstGeom>
        </p:spPr>
      </p:pic>
      <p:sp>
        <p:nvSpPr>
          <p:cNvPr id="10" name="ZoneTexte 33">
            <a:extLst>
              <a:ext uri="{FF2B5EF4-FFF2-40B4-BE49-F238E27FC236}">
                <a16:creationId xmlns:a16="http://schemas.microsoft.com/office/drawing/2014/main" id="{F246DEE6-5758-49D2-7FE1-638E335B84E5}"/>
              </a:ext>
            </a:extLst>
          </p:cNvPr>
          <p:cNvSpPr txBox="1"/>
          <p:nvPr/>
        </p:nvSpPr>
        <p:spPr>
          <a:xfrm>
            <a:off x="11969673" y="2494327"/>
            <a:ext cx="5661834" cy="692497"/>
          </a:xfrm>
          <a:prstGeom prst="rect">
            <a:avLst/>
          </a:prstGeom>
          <a:noFill/>
        </p:spPr>
        <p:txBody>
          <a:bodyPr wrap="square" lIns="137160" tIns="68580" rIns="137160" bIns="68580" rtlCol="0" anchor="t">
            <a:spAutoFit/>
          </a:bodyPr>
          <a:lstStyle/>
          <a:p>
            <a:pPr>
              <a:defRPr/>
            </a:pPr>
            <a:r>
              <a:rPr lang="en-GB" sz="3600" dirty="0" err="1">
                <a:latin typeface="Gotham 1" panose="020B0604020202020204" charset="0"/>
                <a:cs typeface="Gotham 1" panose="020B0604020202020204" charset="0"/>
              </a:rPr>
              <a:t>Nutidens</a:t>
            </a:r>
            <a:r>
              <a:rPr lang="en-GB" sz="3600" dirty="0">
                <a:latin typeface="Gotham 1" panose="020B0604020202020204" charset="0"/>
                <a:cs typeface="Gotham 1" panose="020B0604020202020204" charset="0"/>
              </a:rPr>
              <a:t> </a:t>
            </a:r>
            <a:r>
              <a:rPr lang="en-GB" sz="3600" dirty="0" err="1">
                <a:latin typeface="Gotham 1" panose="020B0604020202020204" charset="0"/>
                <a:cs typeface="Gotham 1" panose="020B0604020202020204" charset="0"/>
              </a:rPr>
              <a:t>udfordringer</a:t>
            </a:r>
            <a:r>
              <a:rPr lang="en-GB" sz="3600" dirty="0">
                <a:latin typeface="Gotham 1" panose="020B0604020202020204" charset="0"/>
                <a:cs typeface="Gotham 1" panose="020B0604020202020204" charset="0"/>
              </a:rPr>
              <a:t>...</a:t>
            </a:r>
          </a:p>
        </p:txBody>
      </p:sp>
      <p:sp>
        <p:nvSpPr>
          <p:cNvPr id="26" name="Content Placeholder 7">
            <a:extLst>
              <a:ext uri="{FF2B5EF4-FFF2-40B4-BE49-F238E27FC236}">
                <a16:creationId xmlns:a16="http://schemas.microsoft.com/office/drawing/2014/main" id="{4D811A25-D076-4116-910B-080FF5782CC2}"/>
              </a:ext>
            </a:extLst>
          </p:cNvPr>
          <p:cNvSpPr>
            <a:spLocks noGrp="1"/>
          </p:cNvSpPr>
          <p:nvPr>
            <p:ph sz="quarter" idx="17"/>
          </p:nvPr>
        </p:nvSpPr>
        <p:spPr>
          <a:xfrm>
            <a:off x="12094370" y="3728142"/>
            <a:ext cx="5319713" cy="2444058"/>
          </a:xfrm>
        </p:spPr>
        <p:txBody>
          <a:bodyPr/>
          <a:lstStyle/>
          <a:p>
            <a:r>
              <a:rPr lang="en-US" dirty="0" err="1">
                <a:latin typeface="Gotham 1" panose="020B0604020202020204" charset="0"/>
                <a:cs typeface="Gotham 1" panose="020B0604020202020204" charset="0"/>
              </a:rPr>
              <a:t>Mangel</a:t>
            </a:r>
            <a:r>
              <a:rPr lang="en-US" dirty="0">
                <a:latin typeface="Gotham 1" panose="020B0604020202020204" charset="0"/>
                <a:cs typeface="Gotham 1" panose="020B0604020202020204" charset="0"/>
              </a:rPr>
              <a:t> </a:t>
            </a:r>
            <a:r>
              <a:rPr lang="en-US" dirty="0" err="1">
                <a:latin typeface="Gotham 1" panose="020B0604020202020204" charset="0"/>
                <a:cs typeface="Gotham 1" panose="020B0604020202020204" charset="0"/>
              </a:rPr>
              <a:t>på</a:t>
            </a:r>
            <a:r>
              <a:rPr lang="en-US" dirty="0">
                <a:latin typeface="Gotham 1" panose="020B0604020202020204" charset="0"/>
                <a:cs typeface="Gotham 1" panose="020B0604020202020204" charset="0"/>
              </a:rPr>
              <a:t> </a:t>
            </a:r>
            <a:r>
              <a:rPr lang="en-US" dirty="0" err="1">
                <a:latin typeface="Gotham 1" panose="020B0604020202020204" charset="0"/>
                <a:cs typeface="Gotham 1" panose="020B0604020202020204" charset="0"/>
              </a:rPr>
              <a:t>kvalificerede</a:t>
            </a:r>
            <a:r>
              <a:rPr lang="en-US" dirty="0">
                <a:latin typeface="Gotham 1" panose="020B0604020202020204" charset="0"/>
                <a:cs typeface="Gotham 1" panose="020B0604020202020204" charset="0"/>
              </a:rPr>
              <a:t> </a:t>
            </a:r>
            <a:r>
              <a:rPr lang="en-US" dirty="0" err="1">
                <a:latin typeface="Gotham 1" panose="020B0604020202020204" charset="0"/>
                <a:cs typeface="Gotham 1" panose="020B0604020202020204" charset="0"/>
              </a:rPr>
              <a:t>operatører</a:t>
            </a:r>
            <a:endParaRPr lang="en-US" dirty="0">
              <a:latin typeface="Gotham 1" panose="020B0604020202020204" charset="0"/>
              <a:cs typeface="Gotham 1" panose="020B0604020202020204" charset="0"/>
            </a:endParaRPr>
          </a:p>
          <a:p>
            <a:endParaRPr lang="en-US" dirty="0">
              <a:latin typeface="Gotham 1" panose="020B0604020202020204" charset="0"/>
              <a:cs typeface="Gotham 1" panose="020B0604020202020204" charset="0"/>
            </a:endParaRPr>
          </a:p>
          <a:p>
            <a:r>
              <a:rPr lang="en-US" dirty="0" err="1">
                <a:latin typeface="Gotham 1" panose="020B0604020202020204" charset="0"/>
                <a:cs typeface="Gotham 1" panose="020B0604020202020204" charset="0"/>
              </a:rPr>
              <a:t>Maskin</a:t>
            </a:r>
            <a:r>
              <a:rPr lang="en-US" dirty="0">
                <a:latin typeface="Gotham 1" panose="020B0604020202020204" charset="0"/>
                <a:cs typeface="Gotham 1" panose="020B0604020202020204" charset="0"/>
              </a:rPr>
              <a:t> </a:t>
            </a:r>
            <a:r>
              <a:rPr lang="en-US" dirty="0" err="1">
                <a:latin typeface="Gotham 1" panose="020B0604020202020204" charset="0"/>
                <a:cs typeface="Gotham 1" panose="020B0604020202020204" charset="0"/>
              </a:rPr>
              <a:t>præstationer</a:t>
            </a:r>
            <a:endParaRPr lang="en-US" dirty="0">
              <a:latin typeface="Gotham 1" panose="020B0604020202020204" charset="0"/>
              <a:cs typeface="Gotham 1" panose="020B0604020202020204" charset="0"/>
            </a:endParaRPr>
          </a:p>
          <a:p>
            <a:endParaRPr lang="en-US" dirty="0">
              <a:latin typeface="Gotham 1" panose="020B0604020202020204" charset="0"/>
              <a:cs typeface="Gotham 1" panose="020B0604020202020204" charset="0"/>
            </a:endParaRPr>
          </a:p>
          <a:p>
            <a:pPr marL="0" indent="0">
              <a:buNone/>
            </a:pPr>
            <a:endParaRPr lang="en-US" dirty="0">
              <a:latin typeface="Gotham 1" panose="020B0604020202020204" charset="0"/>
              <a:cs typeface="Gotham 1" panose="020B0604020202020204" charset="0"/>
            </a:endParaRPr>
          </a:p>
        </p:txBody>
      </p:sp>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dirty="0" err="1">
                <a:latin typeface="Gotham 1" panose="020B0604020202020204" charset="0"/>
                <a:cs typeface="Gotham 1" panose="020B0604020202020204" charset="0"/>
              </a:rPr>
              <a:t>Kundernes</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stemme</a:t>
            </a:r>
            <a:r>
              <a:rPr lang="en-GB" sz="2400" dirty="0">
                <a:latin typeface="Gotham 1" panose="020B0604020202020204" charset="0"/>
                <a:cs typeface="Gotham 1" panose="020B0604020202020204" charset="0"/>
              </a:rPr>
              <a:t>…</a:t>
            </a:r>
          </a:p>
        </p:txBody>
      </p:sp>
      <p:grpSp>
        <p:nvGrpSpPr>
          <p:cNvPr id="2" name="Gruppe 1">
            <a:extLst>
              <a:ext uri="{FF2B5EF4-FFF2-40B4-BE49-F238E27FC236}">
                <a16:creationId xmlns:a16="http://schemas.microsoft.com/office/drawing/2014/main" id="{29C93173-8979-CD50-B287-D2F3E566B923}"/>
              </a:ext>
            </a:extLst>
          </p:cNvPr>
          <p:cNvGrpSpPr/>
          <p:nvPr/>
        </p:nvGrpSpPr>
        <p:grpSpPr>
          <a:xfrm>
            <a:off x="-116571" y="9254172"/>
            <a:ext cx="20067172" cy="1190529"/>
            <a:chOff x="-116571" y="9254172"/>
            <a:chExt cx="20067172" cy="1190529"/>
          </a:xfrm>
        </p:grpSpPr>
        <p:grpSp>
          <p:nvGrpSpPr>
            <p:cNvPr id="3" name="Group 9">
              <a:extLst>
                <a:ext uri="{FF2B5EF4-FFF2-40B4-BE49-F238E27FC236}">
                  <a16:creationId xmlns:a16="http://schemas.microsoft.com/office/drawing/2014/main" id="{B0B0E8E1-D681-1BB6-12D8-436AB2022B93}"/>
                </a:ext>
              </a:extLst>
            </p:cNvPr>
            <p:cNvGrpSpPr/>
            <p:nvPr/>
          </p:nvGrpSpPr>
          <p:grpSpPr>
            <a:xfrm>
              <a:off x="-116571" y="9254172"/>
              <a:ext cx="20067172" cy="1190529"/>
              <a:chOff x="0" y="0"/>
              <a:chExt cx="26756230" cy="1587372"/>
            </a:xfrm>
          </p:grpSpPr>
          <p:grpSp>
            <p:nvGrpSpPr>
              <p:cNvPr id="16" name="Group 10">
                <a:extLst>
                  <a:ext uri="{FF2B5EF4-FFF2-40B4-BE49-F238E27FC236}">
                    <a16:creationId xmlns:a16="http://schemas.microsoft.com/office/drawing/2014/main" id="{411BB1C7-AA6C-6922-706D-1DD72F2AB920}"/>
                  </a:ext>
                </a:extLst>
              </p:cNvPr>
              <p:cNvGrpSpPr/>
              <p:nvPr/>
            </p:nvGrpSpPr>
            <p:grpSpPr>
              <a:xfrm>
                <a:off x="0" y="0"/>
                <a:ext cx="26756230" cy="1587372"/>
                <a:chOff x="0" y="0"/>
                <a:chExt cx="5285181" cy="313555"/>
              </a:xfrm>
            </p:grpSpPr>
            <p:sp>
              <p:nvSpPr>
                <p:cNvPr id="18" name="Freeform 11">
                  <a:extLst>
                    <a:ext uri="{FF2B5EF4-FFF2-40B4-BE49-F238E27FC236}">
                      <a16:creationId xmlns:a16="http://schemas.microsoft.com/office/drawing/2014/main" id="{2901CCB9-208E-B2C5-58B5-07BF316CB7ED}"/>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9" name="TextBox 12">
                  <a:extLst>
                    <a:ext uri="{FF2B5EF4-FFF2-40B4-BE49-F238E27FC236}">
                      <a16:creationId xmlns:a16="http://schemas.microsoft.com/office/drawing/2014/main" id="{EE14E2DD-8E86-4E3F-8785-2323C5108ADC}"/>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7" name="Freeform 13">
                <a:extLst>
                  <a:ext uri="{FF2B5EF4-FFF2-40B4-BE49-F238E27FC236}">
                    <a16:creationId xmlns:a16="http://schemas.microsoft.com/office/drawing/2014/main" id="{AF2D9716-FE95-19B7-79C1-4957BFA64154}"/>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5"/>
                <a:stretch>
                  <a:fillRect t="-74131" b="-74131"/>
                </a:stretch>
              </a:blipFill>
            </p:spPr>
            <p:txBody>
              <a:bodyPr/>
              <a:lstStyle/>
              <a:p>
                <a:endParaRPr lang="en-GB"/>
              </a:p>
            </p:txBody>
          </p:sp>
        </p:grpSp>
        <p:grpSp>
          <p:nvGrpSpPr>
            <p:cNvPr id="5" name="Group 14">
              <a:extLst>
                <a:ext uri="{FF2B5EF4-FFF2-40B4-BE49-F238E27FC236}">
                  <a16:creationId xmlns:a16="http://schemas.microsoft.com/office/drawing/2014/main" id="{AF52952D-B5CD-1295-2D84-12CB6E152194}"/>
                </a:ext>
              </a:extLst>
            </p:cNvPr>
            <p:cNvGrpSpPr/>
            <p:nvPr/>
          </p:nvGrpSpPr>
          <p:grpSpPr>
            <a:xfrm>
              <a:off x="17406546" y="9693061"/>
              <a:ext cx="456538" cy="456538"/>
              <a:chOff x="0" y="0"/>
              <a:chExt cx="812800" cy="812800"/>
            </a:xfrm>
          </p:grpSpPr>
          <p:sp>
            <p:nvSpPr>
              <p:cNvPr id="14" name="Freeform 15">
                <a:extLst>
                  <a:ext uri="{FF2B5EF4-FFF2-40B4-BE49-F238E27FC236}">
                    <a16:creationId xmlns:a16="http://schemas.microsoft.com/office/drawing/2014/main" id="{F972BEAE-8614-EABD-8B8B-86D6077FABE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5" name="TextBox 16">
                <a:extLst>
                  <a:ext uri="{FF2B5EF4-FFF2-40B4-BE49-F238E27FC236}">
                    <a16:creationId xmlns:a16="http://schemas.microsoft.com/office/drawing/2014/main" id="{F2022391-4F70-2425-D133-A323C4F5C75B}"/>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8" name="Group 17">
              <a:extLst>
                <a:ext uri="{FF2B5EF4-FFF2-40B4-BE49-F238E27FC236}">
                  <a16:creationId xmlns:a16="http://schemas.microsoft.com/office/drawing/2014/main" id="{26A0AC07-9755-0BD0-4BA0-B8D1E1F2121C}"/>
                </a:ext>
              </a:extLst>
            </p:cNvPr>
            <p:cNvGrpSpPr/>
            <p:nvPr/>
          </p:nvGrpSpPr>
          <p:grpSpPr>
            <a:xfrm>
              <a:off x="17112326" y="9464973"/>
              <a:ext cx="603512" cy="603512"/>
              <a:chOff x="0" y="0"/>
              <a:chExt cx="812800" cy="812800"/>
            </a:xfrm>
          </p:grpSpPr>
          <p:sp>
            <p:nvSpPr>
              <p:cNvPr id="9" name="Freeform 18">
                <a:extLst>
                  <a:ext uri="{FF2B5EF4-FFF2-40B4-BE49-F238E27FC236}">
                    <a16:creationId xmlns:a16="http://schemas.microsoft.com/office/drawing/2014/main" id="{1D2A3802-9594-BF95-03D5-CF7875B5058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2" name="TextBox 19">
                <a:extLst>
                  <a:ext uri="{FF2B5EF4-FFF2-40B4-BE49-F238E27FC236}">
                    <a16:creationId xmlns:a16="http://schemas.microsoft.com/office/drawing/2014/main" id="{64218154-86AA-6803-7C71-C6DC4AA7BEF1}"/>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47</a:t>
                </a:r>
              </a:p>
            </p:txBody>
          </p:sp>
        </p:grpSp>
      </p:grpSp>
    </p:spTree>
    <p:extLst>
      <p:ext uri="{BB962C8B-B14F-4D97-AF65-F5344CB8AC3E}">
        <p14:creationId xmlns:p14="http://schemas.microsoft.com/office/powerpoint/2010/main" val="2576079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Ellipse 26"/>
          <p:cNvSpPr/>
          <p:nvPr/>
        </p:nvSpPr>
        <p:spPr bwMode="gray">
          <a:xfrm>
            <a:off x="879869" y="3639201"/>
            <a:ext cx="4382493" cy="4382493"/>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err="1"/>
          </a:p>
        </p:txBody>
      </p:sp>
      <p:sp>
        <p:nvSpPr>
          <p:cNvPr id="26" name="Ellipse 25"/>
          <p:cNvSpPr/>
          <p:nvPr/>
        </p:nvSpPr>
        <p:spPr bwMode="gray">
          <a:xfrm>
            <a:off x="6603501" y="4769544"/>
            <a:ext cx="2654517" cy="2654517"/>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err="1"/>
          </a:p>
        </p:txBody>
      </p:sp>
      <p:sp>
        <p:nvSpPr>
          <p:cNvPr id="25" name="Ellipse 24"/>
          <p:cNvSpPr/>
          <p:nvPr/>
        </p:nvSpPr>
        <p:spPr bwMode="gray">
          <a:xfrm>
            <a:off x="10313798" y="4540944"/>
            <a:ext cx="2654517" cy="2654517"/>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err="1"/>
          </a:p>
        </p:txBody>
      </p:sp>
      <p:sp>
        <p:nvSpPr>
          <p:cNvPr id="33" name="Text Placeholder 5"/>
          <p:cNvSpPr>
            <a:spLocks noGrp="1"/>
          </p:cNvSpPr>
          <p:nvPr>
            <p:ph type="body" sz="quarter" idx="15"/>
          </p:nvPr>
        </p:nvSpPr>
        <p:spPr>
          <a:xfrm>
            <a:off x="0" y="991317"/>
            <a:ext cx="18288000" cy="712695"/>
          </a:xfrm>
          <a:solidFill>
            <a:srgbClr val="45819D"/>
          </a:solidFill>
        </p:spPr>
        <p:txBody>
          <a:bodyPr/>
          <a:lstStyle/>
          <a:p>
            <a:r>
              <a:rPr lang="en-US" dirty="0">
                <a:latin typeface="Gotham 1" panose="020B0604020202020204" charset="0"/>
                <a:cs typeface="Gotham 1" panose="020B0604020202020204" charset="0"/>
              </a:rPr>
              <a:t>FORM eCAM </a:t>
            </a:r>
            <a:r>
              <a:rPr lang="en-US" dirty="0">
                <a:latin typeface="Gotham 1" panose="020B0604020202020204" charset="0"/>
                <a:cs typeface="Gotham 1" panose="020B0604020202020204" charset="0"/>
                <a:sym typeface="Wingdings" panose="05000000000000000000" pitchFamily="2" charset="2"/>
              </a:rPr>
              <a:t> Key Intelligence Feature #1:	</a:t>
            </a:r>
            <a:r>
              <a:rPr lang="en-US" i="1" dirty="0">
                <a:latin typeface="Gotham 1" panose="020B0604020202020204" charset="0"/>
                <a:cs typeface="Gotham 1" panose="020B0604020202020204" charset="0"/>
                <a:sym typeface="Wingdings" panose="05000000000000000000" pitchFamily="2" charset="2"/>
              </a:rPr>
              <a:t>"Shape to Machine"</a:t>
            </a:r>
            <a:endParaRPr lang="en-US" i="1" dirty="0">
              <a:latin typeface="Gotham 1" panose="020B0604020202020204" charset="0"/>
              <a:cs typeface="Gotham 1" panose="020B0604020202020204" charset="0"/>
            </a:endParaRPr>
          </a:p>
        </p:txBody>
      </p:sp>
      <p:pic>
        <p:nvPicPr>
          <p:cNvPr id="2" name="Picture 1"/>
          <p:cNvPicPr>
            <a:picLocks noChangeAspect="1"/>
          </p:cNvPicPr>
          <p:nvPr/>
        </p:nvPicPr>
        <p:blipFill rotWithShape="1">
          <a:blip r:embed="rId3">
            <a:extLst>
              <a:ext uri="{BEBA8EAE-BF5A-486C-A8C5-ECC9F3942E4B}">
                <a14:imgProps xmlns:a14="http://schemas.microsoft.com/office/drawing/2010/main">
                  <a14:imgLayer r:embed="rId4">
                    <a14:imgEffect>
                      <a14:backgroundRemoval t="0" b="100000" l="7338" r="94642"/>
                    </a14:imgEffect>
                  </a14:imgLayer>
                </a14:imgProps>
              </a:ext>
            </a:extLst>
          </a:blip>
          <a:srcRect l="11025" t="3047" r="10748" b="4095"/>
          <a:stretch/>
        </p:blipFill>
        <p:spPr>
          <a:xfrm>
            <a:off x="780377" y="2955530"/>
            <a:ext cx="3458687" cy="3240000"/>
          </a:xfrm>
          <a:prstGeom prst="rect">
            <a:avLst/>
          </a:prstGeom>
        </p:spPr>
      </p:pic>
      <p:pic>
        <p:nvPicPr>
          <p:cNvPr id="6" name="Picture 5"/>
          <p:cNvPicPr>
            <a:picLocks noChangeAspect="1"/>
          </p:cNvPicPr>
          <p:nvPr/>
        </p:nvPicPr>
        <p:blipFill rotWithShape="1">
          <a:blip r:embed="rId5">
            <a:extLst>
              <a:ext uri="{BEBA8EAE-BF5A-486C-A8C5-ECC9F3942E4B}">
                <a14:imgProps xmlns:a14="http://schemas.microsoft.com/office/drawing/2010/main">
                  <a14:imgLayer r:embed="rId6">
                    <a14:imgEffect>
                      <a14:backgroundRemoval t="0" b="100000" l="8382" r="95285"/>
                    </a14:imgEffect>
                  </a14:imgLayer>
                </a14:imgProps>
              </a:ext>
            </a:extLst>
          </a:blip>
          <a:srcRect l="10969" t="2649" r="10504" b="3667"/>
          <a:stretch/>
        </p:blipFill>
        <p:spPr>
          <a:xfrm>
            <a:off x="780377" y="5456216"/>
            <a:ext cx="3490557" cy="3277085"/>
          </a:xfrm>
          <a:prstGeom prst="rect">
            <a:avLst/>
          </a:prstGeom>
        </p:spPr>
      </p:pic>
      <p:sp>
        <p:nvSpPr>
          <p:cNvPr id="21" name="TextBox 20"/>
          <p:cNvSpPr txBox="1"/>
          <p:nvPr/>
        </p:nvSpPr>
        <p:spPr bwMode="gray">
          <a:xfrm>
            <a:off x="4294394" y="4937546"/>
            <a:ext cx="3758813" cy="464756"/>
          </a:xfrm>
          <a:prstGeom prst="rect">
            <a:avLst/>
          </a:prstGeom>
          <a:noFill/>
        </p:spPr>
        <p:txBody>
          <a:bodyPr wrap="square" lIns="0" tIns="0" rIns="0" bIns="0" rtlCol="0">
            <a:noAutofit/>
          </a:bodyPr>
          <a:lstStyle/>
          <a:p>
            <a:pPr algn="l"/>
            <a:r>
              <a:rPr lang="en-US" sz="1600" b="1" dirty="0">
                <a:latin typeface="Gotham 1" panose="020B0604020202020204" charset="0"/>
                <a:cs typeface="Gotham 1" panose="020B0604020202020204" charset="0"/>
              </a:rPr>
              <a:t>CAD </a:t>
            </a:r>
            <a:r>
              <a:rPr lang="en-US" sz="1600" b="1" dirty="0" err="1">
                <a:latin typeface="Gotham 1" panose="020B0604020202020204" charset="0"/>
                <a:cs typeface="Gotham 1" panose="020B0604020202020204" charset="0"/>
              </a:rPr>
              <a:t>af</a:t>
            </a:r>
            <a:r>
              <a:rPr lang="en-US" sz="1600" b="1" dirty="0">
                <a:latin typeface="Gotham 1" panose="020B0604020202020204" charset="0"/>
                <a:cs typeface="Gotham 1" panose="020B0604020202020204" charset="0"/>
              </a:rPr>
              <a:t> PART </a:t>
            </a:r>
          </a:p>
          <a:p>
            <a:pPr algn="l"/>
            <a:r>
              <a:rPr lang="en-US" sz="1600" b="1" dirty="0">
                <a:latin typeface="Gotham 1" panose="020B0604020202020204" charset="0"/>
                <a:cs typeface="Gotham 1" panose="020B0604020202020204" charset="0"/>
              </a:rPr>
              <a:t>fra Design</a:t>
            </a:r>
          </a:p>
        </p:txBody>
      </p:sp>
      <p:sp>
        <p:nvSpPr>
          <p:cNvPr id="22" name="TextBox 21"/>
          <p:cNvSpPr txBox="1"/>
          <p:nvPr/>
        </p:nvSpPr>
        <p:spPr bwMode="gray">
          <a:xfrm>
            <a:off x="4342236" y="7330169"/>
            <a:ext cx="5995944" cy="617423"/>
          </a:xfrm>
          <a:prstGeom prst="rect">
            <a:avLst/>
          </a:prstGeom>
          <a:noFill/>
        </p:spPr>
        <p:txBody>
          <a:bodyPr wrap="square" lIns="0" tIns="0" rIns="0" bIns="0" rtlCol="0">
            <a:noAutofit/>
          </a:bodyPr>
          <a:lstStyle/>
          <a:p>
            <a:r>
              <a:rPr lang="en-US" sz="1600" b="1" dirty="0">
                <a:latin typeface="Gotham 1" panose="020B0604020202020204" charset="0"/>
                <a:cs typeface="Gotham 1" panose="020B0604020202020204" charset="0"/>
              </a:rPr>
              <a:t>CAD </a:t>
            </a:r>
            <a:r>
              <a:rPr lang="en-US" sz="1600" b="1" dirty="0" err="1">
                <a:latin typeface="Gotham 1" panose="020B0604020202020204" charset="0"/>
                <a:cs typeface="Gotham 1" panose="020B0604020202020204" charset="0"/>
              </a:rPr>
              <a:t>af</a:t>
            </a:r>
            <a:r>
              <a:rPr lang="en-US" sz="1600" b="1" dirty="0">
                <a:latin typeface="Gotham 1" panose="020B0604020202020204" charset="0"/>
                <a:cs typeface="Gotham 1" panose="020B0604020202020204" charset="0"/>
              </a:rPr>
              <a:t> "PartBeforeEDM" </a:t>
            </a:r>
            <a:br>
              <a:rPr lang="en-US" sz="1600" b="1" dirty="0">
                <a:latin typeface="Gotham 1" panose="020B0604020202020204" charset="0"/>
                <a:cs typeface="Gotham 1" panose="020B0604020202020204" charset="0"/>
              </a:rPr>
            </a:br>
            <a:r>
              <a:rPr lang="en-US" sz="1600" b="1" dirty="0">
                <a:latin typeface="Gotham 1" panose="020B0604020202020204" charset="0"/>
                <a:cs typeface="Gotham 1" panose="020B0604020202020204" charset="0"/>
              </a:rPr>
              <a:t>fra CAM </a:t>
            </a:r>
            <a:r>
              <a:rPr lang="en-US" sz="1600" b="1" dirty="0" err="1">
                <a:latin typeface="Gotham 1" panose="020B0604020202020204" charset="0"/>
                <a:cs typeface="Gotham 1" panose="020B0604020202020204" charset="0"/>
              </a:rPr>
              <a:t>fræse</a:t>
            </a:r>
            <a:r>
              <a:rPr lang="en-US" sz="1600" b="1" dirty="0">
                <a:latin typeface="Gotham 1" panose="020B0604020202020204" charset="0"/>
                <a:cs typeface="Gotham 1" panose="020B0604020202020204" charset="0"/>
              </a:rPr>
              <a:t>-simulation</a:t>
            </a:r>
          </a:p>
        </p:txBody>
      </p:sp>
      <p:sp>
        <p:nvSpPr>
          <p:cNvPr id="23" name="TextBox 22"/>
          <p:cNvSpPr txBox="1"/>
          <p:nvPr/>
        </p:nvSpPr>
        <p:spPr bwMode="gray">
          <a:xfrm>
            <a:off x="5737906" y="5564539"/>
            <a:ext cx="466136" cy="900440"/>
          </a:xfrm>
          <a:prstGeom prst="rect">
            <a:avLst/>
          </a:prstGeom>
          <a:noFill/>
        </p:spPr>
        <p:txBody>
          <a:bodyPr wrap="square" lIns="0" tIns="0" rIns="0" bIns="0" rtlCol="0">
            <a:noAutofit/>
          </a:bodyPr>
          <a:lstStyle/>
          <a:p>
            <a:pPr algn="ctr"/>
            <a:r>
              <a:rPr lang="en-US" sz="5400" dirty="0">
                <a:solidFill>
                  <a:srgbClr val="0070C0"/>
                </a:solidFill>
              </a:rPr>
              <a:t>+</a:t>
            </a:r>
          </a:p>
        </p:txBody>
      </p:sp>
      <p:sp>
        <p:nvSpPr>
          <p:cNvPr id="24" name="TextBox 23"/>
          <p:cNvSpPr txBox="1"/>
          <p:nvPr/>
        </p:nvSpPr>
        <p:spPr bwMode="gray">
          <a:xfrm>
            <a:off x="9586276" y="5570257"/>
            <a:ext cx="466136" cy="900440"/>
          </a:xfrm>
          <a:prstGeom prst="rect">
            <a:avLst/>
          </a:prstGeom>
          <a:noFill/>
        </p:spPr>
        <p:txBody>
          <a:bodyPr wrap="square" lIns="0" tIns="0" rIns="0" bIns="0" rtlCol="0">
            <a:noAutofit/>
          </a:bodyPr>
          <a:lstStyle/>
          <a:p>
            <a:pPr algn="ctr"/>
            <a:r>
              <a:rPr lang="en-US" sz="5400" dirty="0">
                <a:solidFill>
                  <a:srgbClr val="0070C0"/>
                </a:solidFill>
              </a:rPr>
              <a:t>=</a:t>
            </a:r>
          </a:p>
        </p:txBody>
      </p:sp>
      <p:sp>
        <p:nvSpPr>
          <p:cNvPr id="34" name="TextBox 33"/>
          <p:cNvSpPr txBox="1"/>
          <p:nvPr/>
        </p:nvSpPr>
        <p:spPr bwMode="gray">
          <a:xfrm>
            <a:off x="6607157" y="4036265"/>
            <a:ext cx="2647206" cy="571043"/>
          </a:xfrm>
          <a:prstGeom prst="rect">
            <a:avLst/>
          </a:prstGeom>
          <a:noFill/>
        </p:spPr>
        <p:txBody>
          <a:bodyPr wrap="square" lIns="0" tIns="0" rIns="0" bIns="0" rtlCol="0">
            <a:noAutofit/>
          </a:bodyPr>
          <a:lstStyle/>
          <a:p>
            <a:pPr algn="ctr"/>
            <a:r>
              <a:rPr lang="en-US" sz="1600" b="1" dirty="0">
                <a:latin typeface="Gotham 1" panose="020B0604020202020204" charset="0"/>
                <a:cs typeface="Gotham 1" panose="020B0604020202020204" charset="0"/>
              </a:rPr>
              <a:t>CAD </a:t>
            </a:r>
            <a:r>
              <a:rPr lang="en-US" sz="1600" b="1" dirty="0" err="1">
                <a:latin typeface="Gotham 1" panose="020B0604020202020204" charset="0"/>
                <a:cs typeface="Gotham 1" panose="020B0604020202020204" charset="0"/>
              </a:rPr>
              <a:t>af</a:t>
            </a:r>
            <a:r>
              <a:rPr lang="en-US" sz="1600" b="1" dirty="0">
                <a:latin typeface="Gotham 1" panose="020B0604020202020204" charset="0"/>
                <a:cs typeface="Gotham 1" panose="020B0604020202020204" charset="0"/>
              </a:rPr>
              <a:t> </a:t>
            </a:r>
            <a:r>
              <a:rPr lang="en-US" sz="1600" b="1" dirty="0" err="1">
                <a:latin typeface="Gotham 1" panose="020B0604020202020204" charset="0"/>
                <a:cs typeface="Gotham 1" panose="020B0604020202020204" charset="0"/>
              </a:rPr>
              <a:t>Elektrode</a:t>
            </a:r>
            <a:endParaRPr lang="en-US" sz="1600" b="1" dirty="0">
              <a:latin typeface="Gotham 1" panose="020B0604020202020204" charset="0"/>
              <a:cs typeface="Gotham 1" panose="020B0604020202020204" charset="0"/>
            </a:endParaRPr>
          </a:p>
          <a:p>
            <a:pPr algn="ctr"/>
            <a:r>
              <a:rPr lang="en-US" sz="1600" dirty="0">
                <a:latin typeface="Gotham 1" panose="020B0604020202020204" charset="0"/>
                <a:cs typeface="Gotham 1" panose="020B0604020202020204" charset="0"/>
              </a:rPr>
              <a:t>(</a:t>
            </a:r>
            <a:r>
              <a:rPr lang="en-US" sz="1600" dirty="0" err="1">
                <a:latin typeface="Gotham 1" panose="020B0604020202020204" charset="0"/>
                <a:cs typeface="Gotham 1" panose="020B0604020202020204" charset="0"/>
              </a:rPr>
              <a:t>uden</a:t>
            </a:r>
            <a:r>
              <a:rPr lang="en-US" sz="1600" dirty="0">
                <a:latin typeface="Gotham 1" panose="020B0604020202020204" charset="0"/>
                <a:cs typeface="Gotham 1" panose="020B0604020202020204" charset="0"/>
              </a:rPr>
              <a:t> </a:t>
            </a:r>
            <a:r>
              <a:rPr lang="en-US" sz="1600" dirty="0" err="1">
                <a:latin typeface="Gotham 1" panose="020B0604020202020204" charset="0"/>
                <a:cs typeface="Gotham 1" panose="020B0604020202020204" charset="0"/>
              </a:rPr>
              <a:t>undermål</a:t>
            </a:r>
            <a:r>
              <a:rPr lang="en-US" sz="1600" dirty="0">
                <a:latin typeface="Gotham 1" panose="020B0604020202020204" charset="0"/>
                <a:cs typeface="Gotham 1" panose="020B0604020202020204" charset="0"/>
              </a:rPr>
              <a:t>)</a:t>
            </a:r>
          </a:p>
        </p:txBody>
      </p:sp>
      <p:pic>
        <p:nvPicPr>
          <p:cNvPr id="7" name="Picture 6"/>
          <p:cNvPicPr>
            <a:picLocks noChangeAspect="1"/>
          </p:cNvPicPr>
          <p:nvPr/>
        </p:nvPicPr>
        <p:blipFill>
          <a:blip r:embed="rId7">
            <a:extLst>
              <a:ext uri="{BEBA8EAE-BF5A-486C-A8C5-ECC9F3942E4B}">
                <a14:imgProps xmlns:a14="http://schemas.microsoft.com/office/drawing/2010/main">
                  <a14:imgLayer r:embed="rId8">
                    <a14:imgEffect>
                      <a14:backgroundRemoval t="0" b="96023" l="10000" r="90000"/>
                    </a14:imgEffect>
                  </a14:imgLayer>
                </a14:imgProps>
              </a:ext>
            </a:extLst>
          </a:blip>
          <a:stretch>
            <a:fillRect/>
          </a:stretch>
        </p:blipFill>
        <p:spPr>
          <a:xfrm>
            <a:off x="10947794" y="3903183"/>
            <a:ext cx="1530953" cy="3592638"/>
          </a:xfrm>
          <a:prstGeom prst="rect">
            <a:avLst/>
          </a:prstGeom>
        </p:spPr>
      </p:pic>
      <p:sp>
        <p:nvSpPr>
          <p:cNvPr id="35" name="TextBox 34"/>
          <p:cNvSpPr txBox="1"/>
          <p:nvPr/>
        </p:nvSpPr>
        <p:spPr bwMode="gray">
          <a:xfrm>
            <a:off x="10313798" y="3493474"/>
            <a:ext cx="2654517" cy="464756"/>
          </a:xfrm>
          <a:prstGeom prst="rect">
            <a:avLst/>
          </a:prstGeom>
          <a:noFill/>
        </p:spPr>
        <p:txBody>
          <a:bodyPr wrap="square" lIns="0" tIns="0" rIns="0" bIns="0" rtlCol="0">
            <a:noAutofit/>
          </a:bodyPr>
          <a:lstStyle/>
          <a:p>
            <a:pPr algn="ctr"/>
            <a:r>
              <a:rPr lang="en-US" sz="1600" b="1" dirty="0">
                <a:latin typeface="Gotham 1" panose="020B0604020202020204" charset="0"/>
                <a:cs typeface="Gotham 1" panose="020B0604020202020204" charset="0"/>
              </a:rPr>
              <a:t>"Shape to Machine"</a:t>
            </a:r>
          </a:p>
        </p:txBody>
      </p:sp>
      <p:pic>
        <p:nvPicPr>
          <p:cNvPr id="37" name="Picture 36"/>
          <p:cNvPicPr>
            <a:picLocks noChangeAspect="1"/>
          </p:cNvPicPr>
          <p:nvPr/>
        </p:nvPicPr>
        <p:blipFill rotWithShape="1">
          <a:blip r:embed="rId9"/>
          <a:srcRect l="12206" t="3105" r="11073" b="3707"/>
          <a:stretch/>
        </p:blipFill>
        <p:spPr>
          <a:xfrm>
            <a:off x="13218038" y="4290226"/>
            <a:ext cx="4302198" cy="4126898"/>
          </a:xfrm>
          <a:prstGeom prst="rect">
            <a:avLst/>
          </a:prstGeom>
        </p:spPr>
      </p:pic>
      <p:sp>
        <p:nvSpPr>
          <p:cNvPr id="3" name="Rectangle 2"/>
          <p:cNvSpPr/>
          <p:nvPr/>
        </p:nvSpPr>
        <p:spPr>
          <a:xfrm>
            <a:off x="8067993" y="7330169"/>
            <a:ext cx="7259679" cy="569387"/>
          </a:xfrm>
          <a:prstGeom prst="rect">
            <a:avLst/>
          </a:prstGeom>
        </p:spPr>
        <p:txBody>
          <a:bodyPr wrap="square">
            <a:spAutoFit/>
          </a:bodyPr>
          <a:lstStyle/>
          <a:p>
            <a:pPr algn="ctr"/>
            <a:r>
              <a:rPr lang="en-US" sz="1600" b="1" dirty="0">
                <a:latin typeface="Gotham 1" panose="020B0604020202020204" charset="0"/>
                <a:cs typeface="Gotham 1" panose="020B0604020202020204" charset="0"/>
              </a:rPr>
              <a:t>Den </a:t>
            </a:r>
            <a:r>
              <a:rPr lang="en-US" sz="1600" b="1" dirty="0" err="1">
                <a:latin typeface="Gotham 1" panose="020B0604020202020204" charset="0"/>
                <a:cs typeface="Gotham 1" panose="020B0604020202020204" charset="0"/>
              </a:rPr>
              <a:t>præcise</a:t>
            </a:r>
            <a:r>
              <a:rPr lang="en-US" sz="1600" b="1" dirty="0">
                <a:latin typeface="Gotham 1" panose="020B0604020202020204" charset="0"/>
                <a:cs typeface="Gotham 1" panose="020B0604020202020204" charset="0"/>
              </a:rPr>
              <a:t> form </a:t>
            </a:r>
            <a:r>
              <a:rPr lang="en-US" sz="1600" b="1" dirty="0" err="1">
                <a:latin typeface="Gotham 1" panose="020B0604020202020204" charset="0"/>
                <a:cs typeface="Gotham 1" panose="020B0604020202020204" charset="0"/>
              </a:rPr>
              <a:t>og</a:t>
            </a:r>
            <a:r>
              <a:rPr lang="en-US" sz="1600" b="1" dirty="0">
                <a:latin typeface="Gotham 1" panose="020B0604020202020204" charset="0"/>
                <a:cs typeface="Gotham 1" panose="020B0604020202020204" charset="0"/>
              </a:rPr>
              <a:t> volume, </a:t>
            </a:r>
          </a:p>
          <a:p>
            <a:pPr algn="ctr"/>
            <a:r>
              <a:rPr lang="en-US" sz="1400" dirty="0">
                <a:latin typeface="Gotham 1" panose="020B0604020202020204" charset="0"/>
                <a:cs typeface="Gotham 1" panose="020B0604020202020204" charset="0"/>
              </a:rPr>
              <a:t>der </a:t>
            </a:r>
            <a:r>
              <a:rPr lang="en-US" sz="1400" dirty="0" err="1">
                <a:latin typeface="Gotham 1" panose="020B0604020202020204" charset="0"/>
                <a:cs typeface="Gotham 1" panose="020B0604020202020204" charset="0"/>
              </a:rPr>
              <a:t>skal</a:t>
            </a:r>
            <a:r>
              <a:rPr lang="en-US" sz="1400" dirty="0">
                <a:latin typeface="Gotham 1" panose="020B0604020202020204" charset="0"/>
                <a:cs typeface="Gotham 1" panose="020B0604020202020204" charset="0"/>
              </a:rPr>
              <a:t> </a:t>
            </a:r>
            <a:r>
              <a:rPr lang="en-US" sz="1400" dirty="0" err="1">
                <a:latin typeface="Gotham 1" panose="020B0604020202020204" charset="0"/>
                <a:cs typeface="Gotham 1" panose="020B0604020202020204" charset="0"/>
              </a:rPr>
              <a:t>bearbejdes</a:t>
            </a:r>
            <a:r>
              <a:rPr lang="en-US" sz="1400" dirty="0">
                <a:latin typeface="Gotham 1" panose="020B0604020202020204" charset="0"/>
                <a:cs typeface="Gotham 1" panose="020B0604020202020204" charset="0"/>
              </a:rPr>
              <a:t> </a:t>
            </a:r>
            <a:r>
              <a:rPr lang="en-US" sz="1400" dirty="0" err="1">
                <a:latin typeface="Gotham 1" panose="020B0604020202020204" charset="0"/>
                <a:cs typeface="Gotham 1" panose="020B0604020202020204" charset="0"/>
              </a:rPr>
              <a:t>af</a:t>
            </a:r>
            <a:r>
              <a:rPr lang="en-US" sz="1400" dirty="0">
                <a:latin typeface="Gotham 1" panose="020B0604020202020204" charset="0"/>
                <a:cs typeface="Gotham 1" panose="020B0604020202020204" charset="0"/>
              </a:rPr>
              <a:t> EDM </a:t>
            </a:r>
            <a:r>
              <a:rPr lang="en-US" sz="1400" dirty="0" err="1">
                <a:latin typeface="Gotham 1" panose="020B0604020202020204" charset="0"/>
                <a:cs typeface="Gotham 1" panose="020B0604020202020204" charset="0"/>
              </a:rPr>
              <a:t>maskinen</a:t>
            </a:r>
            <a:endParaRPr lang="en-US" sz="1400" dirty="0">
              <a:latin typeface="Gotham 1" panose="020B0604020202020204" charset="0"/>
              <a:cs typeface="Gotham 1" panose="020B0604020202020204" charset="0"/>
            </a:endParaRPr>
          </a:p>
        </p:txBody>
      </p:sp>
      <p:pic>
        <p:nvPicPr>
          <p:cNvPr id="9" name="Picture 8"/>
          <p:cNvPicPr>
            <a:picLocks noChangeAspect="1"/>
          </p:cNvPicPr>
          <p:nvPr/>
        </p:nvPicPr>
        <p:blipFill>
          <a:blip r:embed="rId10" cstate="hqprint">
            <a:extLst>
              <a:ext uri="{28A0092B-C50C-407E-A947-70E740481C1C}">
                <a14:useLocalDpi xmlns:a14="http://schemas.microsoft.com/office/drawing/2010/main" val="0"/>
              </a:ext>
            </a:extLst>
          </a:blip>
          <a:stretch>
            <a:fillRect/>
          </a:stretch>
        </p:blipFill>
        <p:spPr>
          <a:xfrm>
            <a:off x="15406446" y="2130225"/>
            <a:ext cx="2160000" cy="2160000"/>
          </a:xfrm>
          <a:prstGeom prst="rect">
            <a:avLst/>
          </a:prstGeom>
        </p:spPr>
      </p:pic>
      <p:pic>
        <p:nvPicPr>
          <p:cNvPr id="8" name="Picture 4"/>
          <p:cNvPicPr>
            <a:picLocks noChangeAspect="1"/>
          </p:cNvPicPr>
          <p:nvPr/>
        </p:nvPicPr>
        <p:blipFill>
          <a:blip r:embed="rId11">
            <a:extLst>
              <a:ext uri="{BEBA8EAE-BF5A-486C-A8C5-ECC9F3942E4B}">
                <a14:imgProps xmlns:a14="http://schemas.microsoft.com/office/drawing/2010/main">
                  <a14:imgLayer r:embed="rId12">
                    <a14:imgEffect>
                      <a14:backgroundRemoval t="0" b="100000" l="0" r="100000"/>
                    </a14:imgEffect>
                  </a14:imgLayer>
                </a14:imgProps>
              </a:ext>
            </a:extLst>
          </a:blip>
          <a:stretch>
            <a:fillRect/>
          </a:stretch>
        </p:blipFill>
        <p:spPr>
          <a:xfrm>
            <a:off x="7137156" y="4934759"/>
            <a:ext cx="1587207" cy="2160000"/>
          </a:xfrm>
          <a:prstGeom prst="rect">
            <a:avLst/>
          </a:prstGeom>
        </p:spPr>
      </p:pic>
      <p:grpSp>
        <p:nvGrpSpPr>
          <p:cNvPr id="10" name="Gruppe 9">
            <a:extLst>
              <a:ext uri="{FF2B5EF4-FFF2-40B4-BE49-F238E27FC236}">
                <a16:creationId xmlns:a16="http://schemas.microsoft.com/office/drawing/2014/main" id="{CFA8295A-B45B-75A1-BF50-D4B52781EB3C}"/>
              </a:ext>
            </a:extLst>
          </p:cNvPr>
          <p:cNvGrpSpPr/>
          <p:nvPr/>
        </p:nvGrpSpPr>
        <p:grpSpPr>
          <a:xfrm>
            <a:off x="-116571" y="9254172"/>
            <a:ext cx="20067172" cy="1190529"/>
            <a:chOff x="-116571" y="9254172"/>
            <a:chExt cx="20067172" cy="1190529"/>
          </a:xfrm>
        </p:grpSpPr>
        <p:grpSp>
          <p:nvGrpSpPr>
            <p:cNvPr id="11" name="Group 9">
              <a:extLst>
                <a:ext uri="{FF2B5EF4-FFF2-40B4-BE49-F238E27FC236}">
                  <a16:creationId xmlns:a16="http://schemas.microsoft.com/office/drawing/2014/main" id="{4B987CA7-682B-54AC-8E52-D052FCC9432E}"/>
                </a:ext>
              </a:extLst>
            </p:cNvPr>
            <p:cNvGrpSpPr/>
            <p:nvPr/>
          </p:nvGrpSpPr>
          <p:grpSpPr>
            <a:xfrm>
              <a:off x="-116571" y="9254172"/>
              <a:ext cx="20067172" cy="1190529"/>
              <a:chOff x="0" y="0"/>
              <a:chExt cx="26756230" cy="1587372"/>
            </a:xfrm>
          </p:grpSpPr>
          <p:grpSp>
            <p:nvGrpSpPr>
              <p:cNvPr id="19" name="Group 10">
                <a:extLst>
                  <a:ext uri="{FF2B5EF4-FFF2-40B4-BE49-F238E27FC236}">
                    <a16:creationId xmlns:a16="http://schemas.microsoft.com/office/drawing/2014/main" id="{B5B69381-9E5A-3C34-2364-DEEE692340E0}"/>
                  </a:ext>
                </a:extLst>
              </p:cNvPr>
              <p:cNvGrpSpPr/>
              <p:nvPr/>
            </p:nvGrpSpPr>
            <p:grpSpPr>
              <a:xfrm>
                <a:off x="0" y="0"/>
                <a:ext cx="26756230" cy="1587372"/>
                <a:chOff x="0" y="0"/>
                <a:chExt cx="5285181" cy="313555"/>
              </a:xfrm>
            </p:grpSpPr>
            <p:sp>
              <p:nvSpPr>
                <p:cNvPr id="29" name="Freeform 11">
                  <a:extLst>
                    <a:ext uri="{FF2B5EF4-FFF2-40B4-BE49-F238E27FC236}">
                      <a16:creationId xmlns:a16="http://schemas.microsoft.com/office/drawing/2014/main" id="{B4AF9D16-AAED-CF13-7C96-649EB1465A9F}"/>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30" name="TextBox 12">
                  <a:extLst>
                    <a:ext uri="{FF2B5EF4-FFF2-40B4-BE49-F238E27FC236}">
                      <a16:creationId xmlns:a16="http://schemas.microsoft.com/office/drawing/2014/main" id="{3B864105-0C50-0282-486A-00150EF46140}"/>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8" name="Freeform 13">
                <a:extLst>
                  <a:ext uri="{FF2B5EF4-FFF2-40B4-BE49-F238E27FC236}">
                    <a16:creationId xmlns:a16="http://schemas.microsoft.com/office/drawing/2014/main" id="{29BF1DF7-8C90-65F9-ACCD-F0F1741978E8}"/>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13"/>
                <a:stretch>
                  <a:fillRect t="-74131" b="-74131"/>
                </a:stretch>
              </a:blipFill>
            </p:spPr>
            <p:txBody>
              <a:bodyPr/>
              <a:lstStyle/>
              <a:p>
                <a:endParaRPr lang="en-GB"/>
              </a:p>
            </p:txBody>
          </p:sp>
        </p:grpSp>
        <p:grpSp>
          <p:nvGrpSpPr>
            <p:cNvPr id="13" name="Group 14">
              <a:extLst>
                <a:ext uri="{FF2B5EF4-FFF2-40B4-BE49-F238E27FC236}">
                  <a16:creationId xmlns:a16="http://schemas.microsoft.com/office/drawing/2014/main" id="{381FB9DB-B5A8-36B0-D39C-D1F8833C363E}"/>
                </a:ext>
              </a:extLst>
            </p:cNvPr>
            <p:cNvGrpSpPr/>
            <p:nvPr/>
          </p:nvGrpSpPr>
          <p:grpSpPr>
            <a:xfrm>
              <a:off x="17406546" y="9693061"/>
              <a:ext cx="456538" cy="456538"/>
              <a:chOff x="0" y="0"/>
              <a:chExt cx="812800" cy="812800"/>
            </a:xfrm>
          </p:grpSpPr>
          <p:sp>
            <p:nvSpPr>
              <p:cNvPr id="17" name="Freeform 15">
                <a:extLst>
                  <a:ext uri="{FF2B5EF4-FFF2-40B4-BE49-F238E27FC236}">
                    <a16:creationId xmlns:a16="http://schemas.microsoft.com/office/drawing/2014/main" id="{ACB933E5-0AA2-193D-063B-5883BB1C55F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8" name="TextBox 16">
                <a:extLst>
                  <a:ext uri="{FF2B5EF4-FFF2-40B4-BE49-F238E27FC236}">
                    <a16:creationId xmlns:a16="http://schemas.microsoft.com/office/drawing/2014/main" id="{571B7B17-A136-CE93-A1FB-19A96087DDA9}"/>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4" name="Group 17">
              <a:extLst>
                <a:ext uri="{FF2B5EF4-FFF2-40B4-BE49-F238E27FC236}">
                  <a16:creationId xmlns:a16="http://schemas.microsoft.com/office/drawing/2014/main" id="{BE141264-7D3C-9EA9-01D4-7CDFB9977E60}"/>
                </a:ext>
              </a:extLst>
            </p:cNvPr>
            <p:cNvGrpSpPr/>
            <p:nvPr/>
          </p:nvGrpSpPr>
          <p:grpSpPr>
            <a:xfrm>
              <a:off x="17112326" y="9464973"/>
              <a:ext cx="603512" cy="603512"/>
              <a:chOff x="0" y="0"/>
              <a:chExt cx="812800" cy="812800"/>
            </a:xfrm>
          </p:grpSpPr>
          <p:sp>
            <p:nvSpPr>
              <p:cNvPr id="15" name="Freeform 18">
                <a:extLst>
                  <a:ext uri="{FF2B5EF4-FFF2-40B4-BE49-F238E27FC236}">
                    <a16:creationId xmlns:a16="http://schemas.microsoft.com/office/drawing/2014/main" id="{A8EA9CA1-D403-177E-5EEF-15F903E8EEF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6" name="TextBox 19">
                <a:extLst>
                  <a:ext uri="{FF2B5EF4-FFF2-40B4-BE49-F238E27FC236}">
                    <a16:creationId xmlns:a16="http://schemas.microsoft.com/office/drawing/2014/main" id="{AA258EAF-D989-9357-211C-C915660D2B12}"/>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48</a:t>
                </a:r>
              </a:p>
            </p:txBody>
          </p:sp>
        </p:grpSp>
      </p:grpSp>
    </p:spTree>
    <p:extLst>
      <p:ext uri="{BB962C8B-B14F-4D97-AF65-F5344CB8AC3E}">
        <p14:creationId xmlns:p14="http://schemas.microsoft.com/office/powerpoint/2010/main" val="3590684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6" grpId="0" animBg="1"/>
      <p:bldP spid="25" grpId="0" animBg="1"/>
      <p:bldP spid="21" grpId="0"/>
      <p:bldP spid="22" grpId="0"/>
      <p:bldP spid="23" grpId="0"/>
      <p:bldP spid="24" grpId="0"/>
      <p:bldP spid="34" grpId="0"/>
      <p:bldP spid="35" grpId="0"/>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e 1">
            <a:extLst>
              <a:ext uri="{FF2B5EF4-FFF2-40B4-BE49-F238E27FC236}">
                <a16:creationId xmlns:a16="http://schemas.microsoft.com/office/drawing/2014/main" id="{99446AFA-549A-A971-9845-6AC77ED53D1B}"/>
              </a:ext>
            </a:extLst>
          </p:cNvPr>
          <p:cNvGrpSpPr/>
          <p:nvPr/>
        </p:nvGrpSpPr>
        <p:grpSpPr>
          <a:xfrm>
            <a:off x="-116571" y="9254172"/>
            <a:ext cx="20067172" cy="1190529"/>
            <a:chOff x="-116571" y="9254172"/>
            <a:chExt cx="20067172" cy="1190529"/>
          </a:xfrm>
        </p:grpSpPr>
        <p:grpSp>
          <p:nvGrpSpPr>
            <p:cNvPr id="3" name="Group 9">
              <a:extLst>
                <a:ext uri="{FF2B5EF4-FFF2-40B4-BE49-F238E27FC236}">
                  <a16:creationId xmlns:a16="http://schemas.microsoft.com/office/drawing/2014/main" id="{14871E0D-D289-F1BD-57B4-966166E542AD}"/>
                </a:ext>
              </a:extLst>
            </p:cNvPr>
            <p:cNvGrpSpPr/>
            <p:nvPr/>
          </p:nvGrpSpPr>
          <p:grpSpPr>
            <a:xfrm>
              <a:off x="-116571" y="9254172"/>
              <a:ext cx="20067172" cy="1190529"/>
              <a:chOff x="0" y="0"/>
              <a:chExt cx="26756230" cy="1587372"/>
            </a:xfrm>
          </p:grpSpPr>
          <p:grpSp>
            <p:nvGrpSpPr>
              <p:cNvPr id="12" name="Group 10">
                <a:extLst>
                  <a:ext uri="{FF2B5EF4-FFF2-40B4-BE49-F238E27FC236}">
                    <a16:creationId xmlns:a16="http://schemas.microsoft.com/office/drawing/2014/main" id="{9449B2A6-6285-6910-28CD-01499BFC7A0B}"/>
                  </a:ext>
                </a:extLst>
              </p:cNvPr>
              <p:cNvGrpSpPr/>
              <p:nvPr/>
            </p:nvGrpSpPr>
            <p:grpSpPr>
              <a:xfrm>
                <a:off x="0" y="0"/>
                <a:ext cx="26756230" cy="1587372"/>
                <a:chOff x="0" y="0"/>
                <a:chExt cx="5285181" cy="313555"/>
              </a:xfrm>
            </p:grpSpPr>
            <p:sp>
              <p:nvSpPr>
                <p:cNvPr id="14" name="Freeform 11">
                  <a:extLst>
                    <a:ext uri="{FF2B5EF4-FFF2-40B4-BE49-F238E27FC236}">
                      <a16:creationId xmlns:a16="http://schemas.microsoft.com/office/drawing/2014/main" id="{E33CFCF5-4E2B-0B42-5167-E8DAAF31D956}"/>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5" name="TextBox 12">
                  <a:extLst>
                    <a:ext uri="{FF2B5EF4-FFF2-40B4-BE49-F238E27FC236}">
                      <a16:creationId xmlns:a16="http://schemas.microsoft.com/office/drawing/2014/main" id="{AE8E251E-6419-823C-C6D5-62F6BB121914}"/>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3" name="Freeform 13">
                <a:extLst>
                  <a:ext uri="{FF2B5EF4-FFF2-40B4-BE49-F238E27FC236}">
                    <a16:creationId xmlns:a16="http://schemas.microsoft.com/office/drawing/2014/main" id="{D231E632-B63B-DA21-E869-8E09CF99E80A}"/>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5"/>
                <a:stretch>
                  <a:fillRect t="-74131" b="-74131"/>
                </a:stretch>
              </a:blipFill>
            </p:spPr>
            <p:txBody>
              <a:bodyPr/>
              <a:lstStyle/>
              <a:p>
                <a:endParaRPr lang="en-GB"/>
              </a:p>
            </p:txBody>
          </p:sp>
        </p:grpSp>
        <p:grpSp>
          <p:nvGrpSpPr>
            <p:cNvPr id="5" name="Group 14">
              <a:extLst>
                <a:ext uri="{FF2B5EF4-FFF2-40B4-BE49-F238E27FC236}">
                  <a16:creationId xmlns:a16="http://schemas.microsoft.com/office/drawing/2014/main" id="{20D6C919-A687-4A9A-2FD1-286AEB536119}"/>
                </a:ext>
              </a:extLst>
            </p:cNvPr>
            <p:cNvGrpSpPr/>
            <p:nvPr/>
          </p:nvGrpSpPr>
          <p:grpSpPr>
            <a:xfrm>
              <a:off x="17406546" y="9693061"/>
              <a:ext cx="456538" cy="456538"/>
              <a:chOff x="0" y="0"/>
              <a:chExt cx="812800" cy="812800"/>
            </a:xfrm>
          </p:grpSpPr>
          <p:sp>
            <p:nvSpPr>
              <p:cNvPr id="10" name="Freeform 15">
                <a:extLst>
                  <a:ext uri="{FF2B5EF4-FFF2-40B4-BE49-F238E27FC236}">
                    <a16:creationId xmlns:a16="http://schemas.microsoft.com/office/drawing/2014/main" id="{77FFF3A4-62DB-C9FE-F686-5288531AA75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1" name="TextBox 16">
                <a:extLst>
                  <a:ext uri="{FF2B5EF4-FFF2-40B4-BE49-F238E27FC236}">
                    <a16:creationId xmlns:a16="http://schemas.microsoft.com/office/drawing/2014/main" id="{C1E21C3A-3DC7-5496-6518-9A644F5005D8}"/>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7" name="Group 17">
              <a:extLst>
                <a:ext uri="{FF2B5EF4-FFF2-40B4-BE49-F238E27FC236}">
                  <a16:creationId xmlns:a16="http://schemas.microsoft.com/office/drawing/2014/main" id="{DBF6806C-7EE1-68E3-253C-B24DF4B66AAF}"/>
                </a:ext>
              </a:extLst>
            </p:cNvPr>
            <p:cNvGrpSpPr/>
            <p:nvPr/>
          </p:nvGrpSpPr>
          <p:grpSpPr>
            <a:xfrm>
              <a:off x="17112326" y="9464973"/>
              <a:ext cx="603512" cy="603512"/>
              <a:chOff x="0" y="0"/>
              <a:chExt cx="812800" cy="812800"/>
            </a:xfrm>
          </p:grpSpPr>
          <p:sp>
            <p:nvSpPr>
              <p:cNvPr id="8" name="Freeform 18">
                <a:extLst>
                  <a:ext uri="{FF2B5EF4-FFF2-40B4-BE49-F238E27FC236}">
                    <a16:creationId xmlns:a16="http://schemas.microsoft.com/office/drawing/2014/main" id="{916277E4-D80C-505A-7A5A-4C3E5DA9642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9" name="TextBox 19">
                <a:extLst>
                  <a:ext uri="{FF2B5EF4-FFF2-40B4-BE49-F238E27FC236}">
                    <a16:creationId xmlns:a16="http://schemas.microsoft.com/office/drawing/2014/main" id="{F45284DA-1598-E166-831F-D8BB8D1B3617}"/>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49</a:t>
                </a:r>
              </a:p>
            </p:txBody>
          </p:sp>
        </p:grpSp>
      </p:grpSp>
      <p:sp>
        <p:nvSpPr>
          <p:cNvPr id="4" name="Slide Number Placeholder 3"/>
          <p:cNvSpPr>
            <a:spLocks noGrp="1"/>
          </p:cNvSpPr>
          <p:nvPr>
            <p:ph type="sldNum" sz="quarter" idx="12"/>
          </p:nvPr>
        </p:nvSpPr>
        <p:spPr/>
        <p:txBody>
          <a:bodyPr/>
          <a:lstStyle/>
          <a:p>
            <a:fld id="{02BF21C9-830E-471C-9225-B27664D7CEC3}" type="slidenum">
              <a:rPr lang="en-GB" smtClean="0"/>
              <a:t>49</a:t>
            </a:fld>
            <a:endParaRPr lang="en-GB" dirty="0"/>
          </a:p>
        </p:txBody>
      </p:sp>
      <p:sp>
        <p:nvSpPr>
          <p:cNvPr id="33" name="Text Placeholder 5"/>
          <p:cNvSpPr>
            <a:spLocks noGrp="1"/>
          </p:cNvSpPr>
          <p:nvPr>
            <p:ph type="body" sz="quarter" idx="15"/>
          </p:nvPr>
        </p:nvSpPr>
        <p:spPr>
          <a:xfrm>
            <a:off x="0" y="991317"/>
            <a:ext cx="18288000" cy="712695"/>
          </a:xfrm>
          <a:solidFill>
            <a:srgbClr val="45819D"/>
          </a:solidFill>
        </p:spPr>
        <p:txBody>
          <a:bodyPr>
            <a:normAutofit fontScale="77500" lnSpcReduction="20000"/>
          </a:bodyPr>
          <a:lstStyle/>
          <a:p>
            <a:r>
              <a:rPr lang="en-US" dirty="0">
                <a:latin typeface="Gotham 1" panose="020B0604020202020204" charset="0"/>
                <a:cs typeface="Gotham 1" panose="020B0604020202020204" charset="0"/>
              </a:rPr>
              <a:t>FORM eCAM </a:t>
            </a:r>
            <a:r>
              <a:rPr lang="en-US" dirty="0">
                <a:latin typeface="Gotham 1" panose="020B0604020202020204" charset="0"/>
                <a:cs typeface="Gotham 1" panose="020B0604020202020204" charset="0"/>
                <a:sym typeface="Wingdings" panose="05000000000000000000" pitchFamily="2" charset="2"/>
              </a:rPr>
              <a:t> Key Intelligence Feature #2:  "</a:t>
            </a:r>
            <a:r>
              <a:rPr lang="da-DK" i="1" dirty="0">
                <a:latin typeface="Gotham 1" panose="020B0604020202020204" charset="0"/>
                <a:cs typeface="Gotham 1" panose="020B0604020202020204" charset="0"/>
                <a:sym typeface="Wingdings" panose="05000000000000000000" pitchFamily="2" charset="2"/>
              </a:rPr>
              <a:t>Optimeret EDM-generering baseret på geometrisk evolution</a:t>
            </a:r>
            <a:r>
              <a:rPr lang="en-US" i="1" dirty="0">
                <a:latin typeface="Gotham 1" panose="020B0604020202020204" charset="0"/>
                <a:cs typeface="Gotham 1" panose="020B0604020202020204" charset="0"/>
                <a:sym typeface="Wingdings" panose="05000000000000000000" pitchFamily="2" charset="2"/>
              </a:rPr>
              <a:t>" </a:t>
            </a:r>
            <a:endParaRPr lang="en-US" i="1" dirty="0">
              <a:latin typeface="Gotham 1" panose="020B0604020202020204" charset="0"/>
              <a:cs typeface="Gotham 1" panose="020B0604020202020204" charset="0"/>
            </a:endParaRPr>
          </a:p>
        </p:txBody>
      </p:sp>
      <p:pic>
        <p:nvPicPr>
          <p:cNvPr id="19" name="6A"/>
          <p:cNvPicPr>
            <a:picLocks noChangeAspect="1"/>
          </p:cNvPicPr>
          <p:nvPr/>
        </p:nvPicPr>
        <p:blipFill>
          <a:blip r:embed="rId6"/>
          <a:stretch>
            <a:fillRect/>
          </a:stretch>
        </p:blipFill>
        <p:spPr>
          <a:xfrm>
            <a:off x="5735271" y="1946453"/>
            <a:ext cx="11678811" cy="7529592"/>
          </a:xfrm>
          <a:prstGeom prst="rect">
            <a:avLst/>
          </a:prstGeom>
        </p:spPr>
      </p:pic>
      <p:pic>
        <p:nvPicPr>
          <p:cNvPr id="20" name="8A"/>
          <p:cNvPicPr>
            <a:picLocks noChangeAspect="1"/>
          </p:cNvPicPr>
          <p:nvPr/>
        </p:nvPicPr>
        <p:blipFill>
          <a:blip r:embed="rId7"/>
          <a:stretch>
            <a:fillRect/>
          </a:stretch>
        </p:blipFill>
        <p:spPr>
          <a:xfrm>
            <a:off x="5735273" y="1946453"/>
            <a:ext cx="11678811" cy="7529592"/>
          </a:xfrm>
          <a:prstGeom prst="rect">
            <a:avLst/>
          </a:prstGeom>
        </p:spPr>
      </p:pic>
      <p:pic>
        <p:nvPicPr>
          <p:cNvPr id="25" name="9A"/>
          <p:cNvPicPr>
            <a:picLocks noChangeAspect="1"/>
          </p:cNvPicPr>
          <p:nvPr/>
        </p:nvPicPr>
        <p:blipFill>
          <a:blip r:embed="rId8"/>
          <a:stretch>
            <a:fillRect/>
          </a:stretch>
        </p:blipFill>
        <p:spPr>
          <a:xfrm>
            <a:off x="5735271" y="1946453"/>
            <a:ext cx="11678811" cy="7529592"/>
          </a:xfrm>
          <a:prstGeom prst="rect">
            <a:avLst/>
          </a:prstGeom>
        </p:spPr>
      </p:pic>
      <p:pic>
        <p:nvPicPr>
          <p:cNvPr id="26" name="10.5A"/>
          <p:cNvPicPr>
            <a:picLocks noChangeAspect="1"/>
          </p:cNvPicPr>
          <p:nvPr/>
        </p:nvPicPr>
        <p:blipFill>
          <a:blip r:embed="rId9"/>
          <a:stretch>
            <a:fillRect/>
          </a:stretch>
        </p:blipFill>
        <p:spPr>
          <a:xfrm>
            <a:off x="5735269" y="1946453"/>
            <a:ext cx="11678813" cy="7529594"/>
          </a:xfrm>
          <a:prstGeom prst="rect">
            <a:avLst/>
          </a:prstGeom>
        </p:spPr>
      </p:pic>
      <p:pic>
        <p:nvPicPr>
          <p:cNvPr id="27" name="12A"/>
          <p:cNvPicPr>
            <a:picLocks noChangeAspect="1"/>
          </p:cNvPicPr>
          <p:nvPr/>
        </p:nvPicPr>
        <p:blipFill>
          <a:blip r:embed="rId10"/>
          <a:stretch>
            <a:fillRect/>
          </a:stretch>
        </p:blipFill>
        <p:spPr>
          <a:xfrm>
            <a:off x="5735265" y="1946453"/>
            <a:ext cx="11678814" cy="7529594"/>
          </a:xfrm>
          <a:prstGeom prst="rect">
            <a:avLst/>
          </a:prstGeom>
        </p:spPr>
      </p:pic>
      <p:pic>
        <p:nvPicPr>
          <p:cNvPr id="28" name="13.5A"/>
          <p:cNvPicPr>
            <a:picLocks noChangeAspect="1"/>
          </p:cNvPicPr>
          <p:nvPr/>
        </p:nvPicPr>
        <p:blipFill>
          <a:blip r:embed="rId11"/>
          <a:stretch>
            <a:fillRect/>
          </a:stretch>
        </p:blipFill>
        <p:spPr>
          <a:xfrm>
            <a:off x="5735263" y="1946451"/>
            <a:ext cx="11678819" cy="7529598"/>
          </a:xfrm>
          <a:prstGeom prst="rect">
            <a:avLst/>
          </a:prstGeom>
        </p:spPr>
      </p:pic>
      <p:pic>
        <p:nvPicPr>
          <p:cNvPr id="29" name="17A"/>
          <p:cNvPicPr>
            <a:picLocks noChangeAspect="1"/>
          </p:cNvPicPr>
          <p:nvPr/>
        </p:nvPicPr>
        <p:blipFill>
          <a:blip r:embed="rId12"/>
          <a:stretch>
            <a:fillRect/>
          </a:stretch>
        </p:blipFill>
        <p:spPr>
          <a:xfrm>
            <a:off x="5735259" y="1946448"/>
            <a:ext cx="11678820" cy="7529598"/>
          </a:xfrm>
          <a:prstGeom prst="rect">
            <a:avLst/>
          </a:prstGeom>
        </p:spPr>
      </p:pic>
      <p:pic>
        <p:nvPicPr>
          <p:cNvPr id="30" name="CS6"/>
          <p:cNvPicPr>
            <a:picLocks noChangeAspect="1"/>
          </p:cNvPicPr>
          <p:nvPr/>
        </p:nvPicPr>
        <p:blipFill>
          <a:blip r:embed="rId13" cstate="print">
            <a:clrChange>
              <a:clrFrom>
                <a:srgbClr val="C9C9C9"/>
              </a:clrFrom>
              <a:clrTo>
                <a:srgbClr val="C9C9C9">
                  <a:alpha val="0"/>
                </a:srgbClr>
              </a:clrTo>
            </a:clrChange>
            <a:extLst>
              <a:ext uri="{28A0092B-C50C-407E-A947-70E740481C1C}">
                <a14:useLocalDpi xmlns:a14="http://schemas.microsoft.com/office/drawing/2010/main" val="0"/>
              </a:ext>
            </a:extLst>
          </a:blip>
          <a:stretch>
            <a:fillRect/>
          </a:stretch>
        </p:blipFill>
        <p:spPr>
          <a:xfrm>
            <a:off x="6864140" y="8090230"/>
            <a:ext cx="1217955" cy="1117391"/>
          </a:xfrm>
          <a:prstGeom prst="rect">
            <a:avLst/>
          </a:prstGeom>
        </p:spPr>
      </p:pic>
      <p:pic>
        <p:nvPicPr>
          <p:cNvPr id="31" name="CS8"/>
          <p:cNvPicPr>
            <a:picLocks noChangeAspect="1"/>
          </p:cNvPicPr>
          <p:nvPr/>
        </p:nvPicPr>
        <p:blipFill>
          <a:blip r:embed="rId14" cstate="hqprint">
            <a:clrChange>
              <a:clrFrom>
                <a:srgbClr val="A5A8AD"/>
              </a:clrFrom>
              <a:clrTo>
                <a:srgbClr val="A5A8AD">
                  <a:alpha val="0"/>
                </a:srgbClr>
              </a:clrTo>
            </a:clrChange>
            <a:extLst>
              <a:ext uri="{28A0092B-C50C-407E-A947-70E740481C1C}">
                <a14:useLocalDpi xmlns:a14="http://schemas.microsoft.com/office/drawing/2010/main" val="0"/>
              </a:ext>
            </a:extLst>
          </a:blip>
          <a:stretch>
            <a:fillRect/>
          </a:stretch>
        </p:blipFill>
        <p:spPr>
          <a:xfrm>
            <a:off x="7358817" y="5711247"/>
            <a:ext cx="1020405" cy="973836"/>
          </a:xfrm>
          <a:prstGeom prst="rect">
            <a:avLst/>
          </a:prstGeom>
        </p:spPr>
      </p:pic>
      <p:pic>
        <p:nvPicPr>
          <p:cNvPr id="32" name="CS9"/>
          <p:cNvPicPr>
            <a:picLocks noChangeAspect="1"/>
          </p:cNvPicPr>
          <p:nvPr/>
        </p:nvPicPr>
        <p:blipFill>
          <a:blip r:embed="rId15" cstate="hqprint">
            <a:clrChange>
              <a:clrFrom>
                <a:srgbClr val="A5A8AD"/>
              </a:clrFrom>
              <a:clrTo>
                <a:srgbClr val="A5A8AD">
                  <a:alpha val="0"/>
                </a:srgbClr>
              </a:clrTo>
            </a:clrChange>
            <a:extLst>
              <a:ext uri="{28A0092B-C50C-407E-A947-70E740481C1C}">
                <a14:useLocalDpi xmlns:a14="http://schemas.microsoft.com/office/drawing/2010/main" val="0"/>
              </a:ext>
            </a:extLst>
          </a:blip>
          <a:stretch>
            <a:fillRect/>
          </a:stretch>
        </p:blipFill>
        <p:spPr>
          <a:xfrm>
            <a:off x="10101263" y="6905837"/>
            <a:ext cx="1193750" cy="1139270"/>
          </a:xfrm>
          <a:prstGeom prst="rect">
            <a:avLst/>
          </a:prstGeom>
        </p:spPr>
      </p:pic>
      <p:pic>
        <p:nvPicPr>
          <p:cNvPr id="39" name="CS10_5"/>
          <p:cNvPicPr>
            <a:picLocks noChangeAspect="1"/>
          </p:cNvPicPr>
          <p:nvPr/>
        </p:nvPicPr>
        <p:blipFill>
          <a:blip r:embed="rId16" cstate="hqprint">
            <a:clrChange>
              <a:clrFrom>
                <a:srgbClr val="A8ABAF"/>
              </a:clrFrom>
              <a:clrTo>
                <a:srgbClr val="A8ABAF">
                  <a:alpha val="0"/>
                </a:srgbClr>
              </a:clrTo>
            </a:clrChange>
            <a:extLst>
              <a:ext uri="{28A0092B-C50C-407E-A947-70E740481C1C}">
                <a14:useLocalDpi xmlns:a14="http://schemas.microsoft.com/office/drawing/2010/main" val="0"/>
              </a:ext>
            </a:extLst>
          </a:blip>
          <a:stretch>
            <a:fillRect/>
          </a:stretch>
        </p:blipFill>
        <p:spPr>
          <a:xfrm>
            <a:off x="11701323" y="4697809"/>
            <a:ext cx="1198455" cy="1121135"/>
          </a:xfrm>
          <a:prstGeom prst="rect">
            <a:avLst/>
          </a:prstGeom>
        </p:spPr>
      </p:pic>
      <p:pic>
        <p:nvPicPr>
          <p:cNvPr id="40" name="CS12"/>
          <p:cNvPicPr>
            <a:picLocks noChangeAspect="1"/>
          </p:cNvPicPr>
          <p:nvPr/>
        </p:nvPicPr>
        <p:blipFill>
          <a:blip r:embed="rId17" cstate="hqprint">
            <a:clrChange>
              <a:clrFrom>
                <a:srgbClr val="A8AAAF"/>
              </a:clrFrom>
              <a:clrTo>
                <a:srgbClr val="A8AAAF">
                  <a:alpha val="0"/>
                </a:srgbClr>
              </a:clrTo>
            </a:clrChange>
            <a:extLst>
              <a:ext uri="{28A0092B-C50C-407E-A947-70E740481C1C}">
                <a14:useLocalDpi xmlns:a14="http://schemas.microsoft.com/office/drawing/2010/main" val="0"/>
              </a:ext>
            </a:extLst>
          </a:blip>
          <a:stretch>
            <a:fillRect/>
          </a:stretch>
        </p:blipFill>
        <p:spPr>
          <a:xfrm>
            <a:off x="13989673" y="5288649"/>
            <a:ext cx="1426541" cy="1101075"/>
          </a:xfrm>
          <a:prstGeom prst="rect">
            <a:avLst/>
          </a:prstGeom>
        </p:spPr>
      </p:pic>
      <p:pic>
        <p:nvPicPr>
          <p:cNvPr id="41" name="CS13_5"/>
          <p:cNvPicPr>
            <a:picLocks noChangeAspect="1"/>
          </p:cNvPicPr>
          <p:nvPr/>
        </p:nvPicPr>
        <p:blipFill>
          <a:blip r:embed="rId18" cstate="hqprint">
            <a:clrChange>
              <a:clrFrom>
                <a:srgbClr val="A7AAAF"/>
              </a:clrFrom>
              <a:clrTo>
                <a:srgbClr val="A7AAAF">
                  <a:alpha val="0"/>
                </a:srgbClr>
              </a:clrTo>
            </a:clrChange>
            <a:extLst>
              <a:ext uri="{28A0092B-C50C-407E-A947-70E740481C1C}">
                <a14:useLocalDpi xmlns:a14="http://schemas.microsoft.com/office/drawing/2010/main" val="0"/>
              </a:ext>
            </a:extLst>
          </a:blip>
          <a:stretch>
            <a:fillRect/>
          </a:stretch>
        </p:blipFill>
        <p:spPr>
          <a:xfrm>
            <a:off x="12658361" y="2973743"/>
            <a:ext cx="1645023" cy="1430738"/>
          </a:xfrm>
          <a:prstGeom prst="rect">
            <a:avLst/>
          </a:prstGeom>
        </p:spPr>
      </p:pic>
      <p:pic>
        <p:nvPicPr>
          <p:cNvPr id="42" name="CS17"/>
          <p:cNvPicPr>
            <a:picLocks noChangeAspect="1"/>
          </p:cNvPicPr>
          <p:nvPr/>
        </p:nvPicPr>
        <p:blipFill>
          <a:blip r:embed="rId19" cstate="hqprint">
            <a:clrChange>
              <a:clrFrom>
                <a:srgbClr val="CAC9C9"/>
              </a:clrFrom>
              <a:clrTo>
                <a:srgbClr val="CAC9C9">
                  <a:alpha val="0"/>
                </a:srgbClr>
              </a:clrTo>
            </a:clrChange>
            <a:extLst>
              <a:ext uri="{28A0092B-C50C-407E-A947-70E740481C1C}">
                <a14:useLocalDpi xmlns:a14="http://schemas.microsoft.com/office/drawing/2010/main" val="0"/>
              </a:ext>
            </a:extLst>
          </a:blip>
          <a:stretch>
            <a:fillRect/>
          </a:stretch>
        </p:blipFill>
        <p:spPr>
          <a:xfrm>
            <a:off x="16631368" y="3055490"/>
            <a:ext cx="1336721" cy="1438478"/>
          </a:xfrm>
          <a:prstGeom prst="rect">
            <a:avLst/>
          </a:prstGeom>
        </p:spPr>
      </p:pic>
      <p:pic>
        <p:nvPicPr>
          <p:cNvPr id="43" name="NemoPremillAnim_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20"/>
          <a:stretch>
            <a:fillRect/>
          </a:stretch>
        </p:blipFill>
        <p:spPr>
          <a:xfrm>
            <a:off x="191715" y="5070078"/>
            <a:ext cx="5389824" cy="3673503"/>
          </a:xfrm>
          <a:prstGeom prst="rect">
            <a:avLst/>
          </a:prstGeom>
        </p:spPr>
      </p:pic>
      <p:pic>
        <p:nvPicPr>
          <p:cNvPr id="22" name="Picture 21"/>
          <p:cNvPicPr>
            <a:picLocks noChangeAspect="1"/>
          </p:cNvPicPr>
          <p:nvPr/>
        </p:nvPicPr>
        <p:blipFill>
          <a:blip r:embed="rId21" cstate="hqprint">
            <a:extLst>
              <a:ext uri="{28A0092B-C50C-407E-A947-70E740481C1C}">
                <a14:useLocalDpi xmlns:a14="http://schemas.microsoft.com/office/drawing/2010/main" val="0"/>
              </a:ext>
            </a:extLst>
          </a:blip>
          <a:stretch>
            <a:fillRect/>
          </a:stretch>
        </p:blipFill>
        <p:spPr>
          <a:xfrm>
            <a:off x="1739721" y="2222234"/>
            <a:ext cx="2160000" cy="2160000"/>
          </a:xfrm>
          <a:prstGeom prst="rect">
            <a:avLst/>
          </a:prstGeom>
        </p:spPr>
      </p:pic>
    </p:spTree>
    <p:extLst>
      <p:ext uri="{BB962C8B-B14F-4D97-AF65-F5344CB8AC3E}">
        <p14:creationId xmlns:p14="http://schemas.microsoft.com/office/powerpoint/2010/main" val="3685836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mediacall" presetSubtype="0" fill="hold" nodeType="withEffect">
                                  <p:stCondLst>
                                    <p:cond delay="0"/>
                                  </p:stCondLst>
                                  <p:childTnLst>
                                    <p:cmd type="call" cmd="playFrom(0.0)">
                                      <p:cBhvr>
                                        <p:cTn id="8" dur="11583" fill="hold"/>
                                        <p:tgtEl>
                                          <p:spTgt spid="43"/>
                                        </p:tgtEl>
                                      </p:cBhvr>
                                    </p:cmd>
                                  </p:childTnLst>
                                </p:cTn>
                              </p:par>
                              <p:par>
                                <p:cTn id="9" presetID="10" presetClass="entr" presetSubtype="0" fill="hold" nodeType="withEffect">
                                  <p:stCondLst>
                                    <p:cond delay="3200"/>
                                  </p:stCondLst>
                                  <p:childTnLst>
                                    <p:set>
                                      <p:cBhvr>
                                        <p:cTn id="10" dur="1" fill="hold">
                                          <p:stCondLst>
                                            <p:cond delay="0"/>
                                          </p:stCondLst>
                                        </p:cTn>
                                        <p:tgtEl>
                                          <p:spTgt spid="30"/>
                                        </p:tgtEl>
                                        <p:attrNameLst>
                                          <p:attrName>style.visibility</p:attrName>
                                        </p:attrNameLst>
                                      </p:cBhvr>
                                      <p:to>
                                        <p:strVal val="visible"/>
                                      </p:to>
                                    </p:set>
                                    <p:animEffect transition="in" filter="fade">
                                      <p:cBhvr>
                                        <p:cTn id="11" dur="500"/>
                                        <p:tgtEl>
                                          <p:spTgt spid="30"/>
                                        </p:tgtEl>
                                      </p:cBhvr>
                                    </p:animEffect>
                                  </p:childTnLst>
                                </p:cTn>
                              </p:par>
                              <p:par>
                                <p:cTn id="12" presetID="10" presetClass="entr" presetSubtype="0" fill="hold" nodeType="withEffect">
                                  <p:stCondLst>
                                    <p:cond delay="390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700"/>
                                        <p:tgtEl>
                                          <p:spTgt spid="20"/>
                                        </p:tgtEl>
                                      </p:cBhvr>
                                    </p:animEffect>
                                  </p:childTnLst>
                                </p:cTn>
                              </p:par>
                              <p:par>
                                <p:cTn id="15" presetID="10" presetClass="entr" presetSubtype="0" fill="hold" nodeType="withEffect">
                                  <p:stCondLst>
                                    <p:cond delay="470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par>
                                <p:cTn id="18" presetID="10" presetClass="entr" presetSubtype="0" fill="hold" nodeType="withEffect">
                                  <p:stCondLst>
                                    <p:cond delay="5200"/>
                                  </p:stCondLst>
                                  <p:childTnLst>
                                    <p:set>
                                      <p:cBhvr>
                                        <p:cTn id="19" dur="1" fill="hold">
                                          <p:stCondLst>
                                            <p:cond delay="0"/>
                                          </p:stCondLst>
                                        </p:cTn>
                                        <p:tgtEl>
                                          <p:spTgt spid="25"/>
                                        </p:tgtEl>
                                        <p:attrNameLst>
                                          <p:attrName>style.visibility</p:attrName>
                                        </p:attrNameLst>
                                      </p:cBhvr>
                                      <p:to>
                                        <p:strVal val="visible"/>
                                      </p:to>
                                    </p:set>
                                    <p:animEffect transition="in" filter="fade">
                                      <p:cBhvr>
                                        <p:cTn id="20" dur="700"/>
                                        <p:tgtEl>
                                          <p:spTgt spid="25"/>
                                        </p:tgtEl>
                                      </p:cBhvr>
                                    </p:animEffect>
                                  </p:childTnLst>
                                </p:cTn>
                              </p:par>
                              <p:par>
                                <p:cTn id="21" presetID="10" presetClass="entr" presetSubtype="0" fill="hold" nodeType="withEffect">
                                  <p:stCondLst>
                                    <p:cond delay="6200"/>
                                  </p:stCondLst>
                                  <p:childTnLst>
                                    <p:set>
                                      <p:cBhvr>
                                        <p:cTn id="22" dur="1" fill="hold">
                                          <p:stCondLst>
                                            <p:cond delay="0"/>
                                          </p:stCondLst>
                                        </p:cTn>
                                        <p:tgtEl>
                                          <p:spTgt spid="32"/>
                                        </p:tgtEl>
                                        <p:attrNameLst>
                                          <p:attrName>style.visibility</p:attrName>
                                        </p:attrNameLst>
                                      </p:cBhvr>
                                      <p:to>
                                        <p:strVal val="visible"/>
                                      </p:to>
                                    </p:set>
                                    <p:animEffect transition="in" filter="fade">
                                      <p:cBhvr>
                                        <p:cTn id="23" dur="500"/>
                                        <p:tgtEl>
                                          <p:spTgt spid="32"/>
                                        </p:tgtEl>
                                      </p:cBhvr>
                                    </p:animEffect>
                                  </p:childTnLst>
                                </p:cTn>
                              </p:par>
                              <p:par>
                                <p:cTn id="24" presetID="10" presetClass="entr" presetSubtype="0" fill="hold" nodeType="withEffect">
                                  <p:stCondLst>
                                    <p:cond delay="7100"/>
                                  </p:stCondLst>
                                  <p:childTnLst>
                                    <p:set>
                                      <p:cBhvr>
                                        <p:cTn id="25" dur="1" fill="hold">
                                          <p:stCondLst>
                                            <p:cond delay="0"/>
                                          </p:stCondLst>
                                        </p:cTn>
                                        <p:tgtEl>
                                          <p:spTgt spid="26"/>
                                        </p:tgtEl>
                                        <p:attrNameLst>
                                          <p:attrName>style.visibility</p:attrName>
                                        </p:attrNameLst>
                                      </p:cBhvr>
                                      <p:to>
                                        <p:strVal val="visible"/>
                                      </p:to>
                                    </p:set>
                                    <p:animEffect transition="in" filter="fade">
                                      <p:cBhvr>
                                        <p:cTn id="26" dur="500"/>
                                        <p:tgtEl>
                                          <p:spTgt spid="26"/>
                                        </p:tgtEl>
                                      </p:cBhvr>
                                    </p:animEffect>
                                  </p:childTnLst>
                                </p:cTn>
                              </p:par>
                              <p:par>
                                <p:cTn id="27" presetID="10" presetClass="entr" presetSubtype="0" fill="hold" nodeType="withEffect">
                                  <p:stCondLst>
                                    <p:cond delay="7900"/>
                                  </p:stCondLst>
                                  <p:childTnLst>
                                    <p:set>
                                      <p:cBhvr>
                                        <p:cTn id="28" dur="1" fill="hold">
                                          <p:stCondLst>
                                            <p:cond delay="0"/>
                                          </p:stCondLst>
                                        </p:cTn>
                                        <p:tgtEl>
                                          <p:spTgt spid="39"/>
                                        </p:tgtEl>
                                        <p:attrNameLst>
                                          <p:attrName>style.visibility</p:attrName>
                                        </p:attrNameLst>
                                      </p:cBhvr>
                                      <p:to>
                                        <p:strVal val="visible"/>
                                      </p:to>
                                    </p:set>
                                    <p:animEffect transition="in" filter="fade">
                                      <p:cBhvr>
                                        <p:cTn id="29" dur="500"/>
                                        <p:tgtEl>
                                          <p:spTgt spid="39"/>
                                        </p:tgtEl>
                                      </p:cBhvr>
                                    </p:animEffect>
                                  </p:childTnLst>
                                </p:cTn>
                              </p:par>
                              <p:par>
                                <p:cTn id="30" presetID="10" presetClass="entr" presetSubtype="0" fill="hold" nodeType="withEffect">
                                  <p:stCondLst>
                                    <p:cond delay="850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700"/>
                                        <p:tgtEl>
                                          <p:spTgt spid="27"/>
                                        </p:tgtEl>
                                      </p:cBhvr>
                                    </p:animEffect>
                                  </p:childTnLst>
                                </p:cTn>
                              </p:par>
                              <p:par>
                                <p:cTn id="33" presetID="10" presetClass="entr" presetSubtype="0" fill="hold" nodeType="withEffect">
                                  <p:stCondLst>
                                    <p:cond delay="9300"/>
                                  </p:stCondLst>
                                  <p:childTnLst>
                                    <p:set>
                                      <p:cBhvr>
                                        <p:cTn id="34" dur="1" fill="hold">
                                          <p:stCondLst>
                                            <p:cond delay="0"/>
                                          </p:stCondLst>
                                        </p:cTn>
                                        <p:tgtEl>
                                          <p:spTgt spid="40"/>
                                        </p:tgtEl>
                                        <p:attrNameLst>
                                          <p:attrName>style.visibility</p:attrName>
                                        </p:attrNameLst>
                                      </p:cBhvr>
                                      <p:to>
                                        <p:strVal val="visible"/>
                                      </p:to>
                                    </p:set>
                                    <p:animEffect transition="in" filter="fade">
                                      <p:cBhvr>
                                        <p:cTn id="35" dur="700"/>
                                        <p:tgtEl>
                                          <p:spTgt spid="40"/>
                                        </p:tgtEl>
                                      </p:cBhvr>
                                    </p:animEffect>
                                  </p:childTnLst>
                                </p:cTn>
                              </p:par>
                              <p:par>
                                <p:cTn id="36" presetID="10" presetClass="entr" presetSubtype="0" fill="hold" nodeType="withEffect">
                                  <p:stCondLst>
                                    <p:cond delay="10100"/>
                                  </p:stCondLst>
                                  <p:childTnLst>
                                    <p:set>
                                      <p:cBhvr>
                                        <p:cTn id="37" dur="1" fill="hold">
                                          <p:stCondLst>
                                            <p:cond delay="0"/>
                                          </p:stCondLst>
                                        </p:cTn>
                                        <p:tgtEl>
                                          <p:spTgt spid="28"/>
                                        </p:tgtEl>
                                        <p:attrNameLst>
                                          <p:attrName>style.visibility</p:attrName>
                                        </p:attrNameLst>
                                      </p:cBhvr>
                                      <p:to>
                                        <p:strVal val="visible"/>
                                      </p:to>
                                    </p:set>
                                    <p:animEffect transition="in" filter="fade">
                                      <p:cBhvr>
                                        <p:cTn id="38" dur="700"/>
                                        <p:tgtEl>
                                          <p:spTgt spid="28"/>
                                        </p:tgtEl>
                                      </p:cBhvr>
                                    </p:animEffect>
                                  </p:childTnLst>
                                </p:cTn>
                              </p:par>
                              <p:par>
                                <p:cTn id="39" presetID="10" presetClass="entr" presetSubtype="0" fill="hold" nodeType="withEffect">
                                  <p:stCondLst>
                                    <p:cond delay="10900"/>
                                  </p:stCondLst>
                                  <p:childTnLst>
                                    <p:set>
                                      <p:cBhvr>
                                        <p:cTn id="40" dur="1" fill="hold">
                                          <p:stCondLst>
                                            <p:cond delay="0"/>
                                          </p:stCondLst>
                                        </p:cTn>
                                        <p:tgtEl>
                                          <p:spTgt spid="41"/>
                                        </p:tgtEl>
                                        <p:attrNameLst>
                                          <p:attrName>style.visibility</p:attrName>
                                        </p:attrNameLst>
                                      </p:cBhvr>
                                      <p:to>
                                        <p:strVal val="visible"/>
                                      </p:to>
                                    </p:set>
                                    <p:animEffect transition="in" filter="fade">
                                      <p:cBhvr>
                                        <p:cTn id="41" dur="500"/>
                                        <p:tgtEl>
                                          <p:spTgt spid="41"/>
                                        </p:tgtEl>
                                      </p:cBhvr>
                                    </p:animEffect>
                                  </p:childTnLst>
                                </p:cTn>
                              </p:par>
                              <p:par>
                                <p:cTn id="42" presetID="10" presetClass="entr" presetSubtype="0" fill="hold" nodeType="withEffect">
                                  <p:stCondLst>
                                    <p:cond delay="11400"/>
                                  </p:stCondLst>
                                  <p:childTnLst>
                                    <p:set>
                                      <p:cBhvr>
                                        <p:cTn id="43" dur="1" fill="hold">
                                          <p:stCondLst>
                                            <p:cond delay="0"/>
                                          </p:stCondLst>
                                        </p:cTn>
                                        <p:tgtEl>
                                          <p:spTgt spid="29"/>
                                        </p:tgtEl>
                                        <p:attrNameLst>
                                          <p:attrName>style.visibility</p:attrName>
                                        </p:attrNameLst>
                                      </p:cBhvr>
                                      <p:to>
                                        <p:strVal val="visible"/>
                                      </p:to>
                                    </p:set>
                                    <p:animEffect transition="in" filter="fade">
                                      <p:cBhvr>
                                        <p:cTn id="44" dur="700"/>
                                        <p:tgtEl>
                                          <p:spTgt spid="29"/>
                                        </p:tgtEl>
                                      </p:cBhvr>
                                    </p:animEffect>
                                  </p:childTnLst>
                                </p:cTn>
                              </p:par>
                              <p:par>
                                <p:cTn id="45" presetID="10" presetClass="entr" presetSubtype="0" fill="hold" nodeType="withEffect">
                                  <p:stCondLst>
                                    <p:cond delay="11800"/>
                                  </p:stCondLst>
                                  <p:childTnLst>
                                    <p:set>
                                      <p:cBhvr>
                                        <p:cTn id="46" dur="1" fill="hold">
                                          <p:stCondLst>
                                            <p:cond delay="0"/>
                                          </p:stCondLst>
                                        </p:cTn>
                                        <p:tgtEl>
                                          <p:spTgt spid="42"/>
                                        </p:tgtEl>
                                        <p:attrNameLst>
                                          <p:attrName>style.visibility</p:attrName>
                                        </p:attrNameLst>
                                      </p:cBhvr>
                                      <p:to>
                                        <p:strVal val="visible"/>
                                      </p:to>
                                    </p:set>
                                    <p:animEffect transition="in" filter="fade">
                                      <p:cBhvr>
                                        <p:cTn id="47" dur="900"/>
                                        <p:tgtEl>
                                          <p:spTgt spid="42"/>
                                        </p:tgtEl>
                                      </p:cBhvr>
                                    </p:animEffect>
                                  </p:childTnLst>
                                </p:cTn>
                              </p:par>
                            </p:childTnLst>
                          </p:cTn>
                        </p:par>
                        <p:par>
                          <p:cTn id="48" fill="hold">
                            <p:stCondLst>
                              <p:cond delay="12700"/>
                            </p:stCondLst>
                            <p:childTnLst>
                              <p:par>
                                <p:cTn id="49" presetID="1" presetClass="entr" presetSubtype="0" fill="hold" nodeType="afterEffect">
                                  <p:stCondLst>
                                    <p:cond delay="0"/>
                                  </p:stCondLst>
                                  <p:childTnLst>
                                    <p:set>
                                      <p:cBhvr>
                                        <p:cTn id="5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1" fill="hold" display="0">
                  <p:stCondLst>
                    <p:cond delay="indefinite"/>
                  </p:stCondLst>
                </p:cTn>
                <p:tgtEl>
                  <p:spTgt spid="43"/>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uppe 4">
            <a:extLst>
              <a:ext uri="{FF2B5EF4-FFF2-40B4-BE49-F238E27FC236}">
                <a16:creationId xmlns:a16="http://schemas.microsoft.com/office/drawing/2014/main" id="{BAADA790-3F38-70FA-317F-A42A4F37FA8F}"/>
              </a:ext>
            </a:extLst>
          </p:cNvPr>
          <p:cNvGrpSpPr/>
          <p:nvPr/>
        </p:nvGrpSpPr>
        <p:grpSpPr>
          <a:xfrm>
            <a:off x="-116571" y="9254172"/>
            <a:ext cx="20067172" cy="1190529"/>
            <a:chOff x="-116571" y="9254172"/>
            <a:chExt cx="20067172" cy="1190529"/>
          </a:xfrm>
        </p:grpSpPr>
        <p:grpSp>
          <p:nvGrpSpPr>
            <p:cNvPr id="6" name="Group 9">
              <a:extLst>
                <a:ext uri="{FF2B5EF4-FFF2-40B4-BE49-F238E27FC236}">
                  <a16:creationId xmlns:a16="http://schemas.microsoft.com/office/drawing/2014/main" id="{04DD2A4A-2905-01A2-9747-4DFF3EC19947}"/>
                </a:ext>
              </a:extLst>
            </p:cNvPr>
            <p:cNvGrpSpPr/>
            <p:nvPr/>
          </p:nvGrpSpPr>
          <p:grpSpPr>
            <a:xfrm>
              <a:off x="-116571" y="9254172"/>
              <a:ext cx="20067172" cy="1190529"/>
              <a:chOff x="0" y="0"/>
              <a:chExt cx="26756230" cy="1587372"/>
            </a:xfrm>
          </p:grpSpPr>
          <p:grpSp>
            <p:nvGrpSpPr>
              <p:cNvPr id="14" name="Group 10">
                <a:extLst>
                  <a:ext uri="{FF2B5EF4-FFF2-40B4-BE49-F238E27FC236}">
                    <a16:creationId xmlns:a16="http://schemas.microsoft.com/office/drawing/2014/main" id="{92B6E3F8-01C5-2F61-A67D-DFF887B5D0F5}"/>
                  </a:ext>
                </a:extLst>
              </p:cNvPr>
              <p:cNvGrpSpPr/>
              <p:nvPr/>
            </p:nvGrpSpPr>
            <p:grpSpPr>
              <a:xfrm>
                <a:off x="0" y="0"/>
                <a:ext cx="26756230" cy="1587372"/>
                <a:chOff x="0" y="0"/>
                <a:chExt cx="5285181" cy="313555"/>
              </a:xfrm>
            </p:grpSpPr>
            <p:sp>
              <p:nvSpPr>
                <p:cNvPr id="16" name="Freeform 11">
                  <a:extLst>
                    <a:ext uri="{FF2B5EF4-FFF2-40B4-BE49-F238E27FC236}">
                      <a16:creationId xmlns:a16="http://schemas.microsoft.com/office/drawing/2014/main" id="{4F3BD67E-C0DC-C49B-13B8-4E7E6989105A}"/>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8" name="TextBox 12">
                  <a:extLst>
                    <a:ext uri="{FF2B5EF4-FFF2-40B4-BE49-F238E27FC236}">
                      <a16:creationId xmlns:a16="http://schemas.microsoft.com/office/drawing/2014/main" id="{FB408665-51BA-063F-6C47-7E22FCDA2FE9}"/>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5" name="Freeform 13">
                <a:extLst>
                  <a:ext uri="{FF2B5EF4-FFF2-40B4-BE49-F238E27FC236}">
                    <a16:creationId xmlns:a16="http://schemas.microsoft.com/office/drawing/2014/main" id="{6F3BA617-8E0B-51A3-0649-A774D76566BA}"/>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7" name="Group 14">
              <a:extLst>
                <a:ext uri="{FF2B5EF4-FFF2-40B4-BE49-F238E27FC236}">
                  <a16:creationId xmlns:a16="http://schemas.microsoft.com/office/drawing/2014/main" id="{EF8825C0-1210-6846-F18D-9068D5529094}"/>
                </a:ext>
              </a:extLst>
            </p:cNvPr>
            <p:cNvGrpSpPr/>
            <p:nvPr/>
          </p:nvGrpSpPr>
          <p:grpSpPr>
            <a:xfrm>
              <a:off x="17406546" y="9693061"/>
              <a:ext cx="456538" cy="456538"/>
              <a:chOff x="0" y="0"/>
              <a:chExt cx="812800" cy="812800"/>
            </a:xfrm>
          </p:grpSpPr>
          <p:sp>
            <p:nvSpPr>
              <p:cNvPr id="12" name="Freeform 15">
                <a:extLst>
                  <a:ext uri="{FF2B5EF4-FFF2-40B4-BE49-F238E27FC236}">
                    <a16:creationId xmlns:a16="http://schemas.microsoft.com/office/drawing/2014/main" id="{2D875519-8496-E260-0FC6-2EDBA6093D2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3" name="TextBox 16">
                <a:extLst>
                  <a:ext uri="{FF2B5EF4-FFF2-40B4-BE49-F238E27FC236}">
                    <a16:creationId xmlns:a16="http://schemas.microsoft.com/office/drawing/2014/main" id="{6E35A974-3C72-4F9F-C6DF-49540153C0CC}"/>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9" name="Group 17">
              <a:extLst>
                <a:ext uri="{FF2B5EF4-FFF2-40B4-BE49-F238E27FC236}">
                  <a16:creationId xmlns:a16="http://schemas.microsoft.com/office/drawing/2014/main" id="{7086BBF8-7421-532D-0A27-02081129ABD4}"/>
                </a:ext>
              </a:extLst>
            </p:cNvPr>
            <p:cNvGrpSpPr/>
            <p:nvPr/>
          </p:nvGrpSpPr>
          <p:grpSpPr>
            <a:xfrm>
              <a:off x="17112326" y="9464973"/>
              <a:ext cx="603512" cy="603512"/>
              <a:chOff x="0" y="0"/>
              <a:chExt cx="812800" cy="812800"/>
            </a:xfrm>
          </p:grpSpPr>
          <p:sp>
            <p:nvSpPr>
              <p:cNvPr id="10" name="Freeform 18">
                <a:extLst>
                  <a:ext uri="{FF2B5EF4-FFF2-40B4-BE49-F238E27FC236}">
                    <a16:creationId xmlns:a16="http://schemas.microsoft.com/office/drawing/2014/main" id="{401868B1-6515-448C-4E1E-21B92318B8D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1" name="TextBox 19">
                <a:extLst>
                  <a:ext uri="{FF2B5EF4-FFF2-40B4-BE49-F238E27FC236}">
                    <a16:creationId xmlns:a16="http://schemas.microsoft.com/office/drawing/2014/main" id="{8E1B7A0D-9DD5-A54B-1C35-8C83246E713E}"/>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50</a:t>
                </a:r>
              </a:p>
            </p:txBody>
          </p:sp>
        </p:grpSp>
      </p:grpSp>
      <p:grpSp>
        <p:nvGrpSpPr>
          <p:cNvPr id="68" name="Groupe 67"/>
          <p:cNvGrpSpPr/>
          <p:nvPr/>
        </p:nvGrpSpPr>
        <p:grpSpPr>
          <a:xfrm>
            <a:off x="1280082" y="3213821"/>
            <a:ext cx="3927426" cy="3305580"/>
            <a:chOff x="-1195146" y="2347828"/>
            <a:chExt cx="4100564" cy="3451308"/>
          </a:xfrm>
        </p:grpSpPr>
        <p:pic>
          <p:nvPicPr>
            <p:cNvPr id="69" name="Image 68"/>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195146" y="2347828"/>
              <a:ext cx="4100564" cy="3451308"/>
            </a:xfrm>
            <a:prstGeom prst="rect">
              <a:avLst/>
            </a:prstGeom>
          </p:spPr>
        </p:pic>
        <p:pic>
          <p:nvPicPr>
            <p:cNvPr id="70" name="Picture 21"/>
            <p:cNvPicPr>
              <a:picLocks noChangeAspect="1"/>
            </p:cNvPicPr>
            <p:nvPr/>
          </p:nvPicPr>
          <p:blipFill rotWithShape="1">
            <a:blip r:embed="rId6"/>
            <a:srcRect l="10399" t="24305" r="9321" b="27652"/>
            <a:stretch/>
          </p:blipFill>
          <p:spPr>
            <a:xfrm>
              <a:off x="-848022" y="2678488"/>
              <a:ext cx="3425959" cy="1943208"/>
            </a:xfrm>
            <a:prstGeom prst="rect">
              <a:avLst/>
            </a:prstGeom>
          </p:spPr>
        </p:pic>
      </p:grpSp>
      <p:sp>
        <p:nvSpPr>
          <p:cNvPr id="3" name="Rectangle 2"/>
          <p:cNvSpPr/>
          <p:nvPr/>
        </p:nvSpPr>
        <p:spPr bwMode="gray">
          <a:xfrm>
            <a:off x="6649280" y="2705099"/>
            <a:ext cx="10764804" cy="656748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err="1"/>
          </a:p>
        </p:txBody>
      </p:sp>
      <p:sp>
        <p:nvSpPr>
          <p:cNvPr id="66" name="Ellipse 65"/>
          <p:cNvSpPr/>
          <p:nvPr/>
        </p:nvSpPr>
        <p:spPr bwMode="gray">
          <a:xfrm>
            <a:off x="1941236" y="6618072"/>
            <a:ext cx="2654517" cy="2654517"/>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err="1"/>
          </a:p>
        </p:txBody>
      </p:sp>
      <p:sp>
        <p:nvSpPr>
          <p:cNvPr id="4" name="Slide Number Placeholder 3"/>
          <p:cNvSpPr>
            <a:spLocks noGrp="1"/>
          </p:cNvSpPr>
          <p:nvPr>
            <p:ph type="sldNum" sz="quarter" idx="12"/>
          </p:nvPr>
        </p:nvSpPr>
        <p:spPr/>
        <p:txBody>
          <a:bodyPr/>
          <a:lstStyle/>
          <a:p>
            <a:fld id="{FB5FC899-47F5-4BC5-8FEA-79754B2E9530}" type="slidenum">
              <a:rPr lang="en-GB" smtClean="0"/>
              <a:t>50</a:t>
            </a:fld>
            <a:endParaRPr lang="en-GB"/>
          </a:p>
        </p:txBody>
      </p:sp>
      <p:sp>
        <p:nvSpPr>
          <p:cNvPr id="33" name="Text Placeholder 5"/>
          <p:cNvSpPr>
            <a:spLocks noGrp="1"/>
          </p:cNvSpPr>
          <p:nvPr>
            <p:ph type="body" sz="quarter" idx="15"/>
          </p:nvPr>
        </p:nvSpPr>
        <p:spPr>
          <a:xfrm>
            <a:off x="0" y="991317"/>
            <a:ext cx="18288000" cy="712695"/>
          </a:xfrm>
          <a:solidFill>
            <a:srgbClr val="45819D"/>
          </a:solidFill>
        </p:spPr>
        <p:txBody>
          <a:bodyPr/>
          <a:lstStyle/>
          <a:p>
            <a:r>
              <a:rPr lang="en-GB" dirty="0">
                <a:latin typeface="Gotham 1" panose="020B0604020202020204" charset="0"/>
                <a:cs typeface="Gotham 1" panose="020B0604020202020204" charset="0"/>
              </a:rPr>
              <a:t>FORM eCAM </a:t>
            </a:r>
            <a:r>
              <a:rPr lang="en-GB" dirty="0">
                <a:latin typeface="Gotham 1" panose="020B0604020202020204" charset="0"/>
                <a:cs typeface="Gotham 1" panose="020B0604020202020204" charset="0"/>
                <a:sym typeface="Wingdings" panose="05000000000000000000" pitchFamily="2" charset="2"/>
              </a:rPr>
              <a:t></a:t>
            </a:r>
            <a:r>
              <a:rPr lang="en-GB" dirty="0">
                <a:latin typeface="Gotham 1" panose="020B0604020202020204" charset="0"/>
                <a:cs typeface="Gotham 1" panose="020B0604020202020204" charset="0"/>
              </a:rPr>
              <a:t> </a:t>
            </a:r>
            <a:r>
              <a:rPr lang="en-GB" dirty="0" err="1">
                <a:latin typeface="Gotham 1" panose="020B0604020202020204" charset="0"/>
                <a:cs typeface="Gotham 1" panose="020B0604020202020204" charset="0"/>
              </a:rPr>
              <a:t>Integreret</a:t>
            </a:r>
            <a:r>
              <a:rPr lang="en-GB" dirty="0">
                <a:latin typeface="Gotham 1" panose="020B0604020202020204" charset="0"/>
                <a:cs typeface="Gotham 1" panose="020B0604020202020204" charset="0"/>
              </a:rPr>
              <a:t> EDM </a:t>
            </a:r>
            <a:r>
              <a:rPr lang="en-GB" dirty="0" err="1">
                <a:latin typeface="Gotham 1" panose="020B0604020202020204" charset="0"/>
                <a:cs typeface="Gotham 1" panose="020B0604020202020204" charset="0"/>
              </a:rPr>
              <a:t>intelligens</a:t>
            </a:r>
            <a:endParaRPr lang="en-GB" i="1" dirty="0">
              <a:latin typeface="Gotham 1" panose="020B0604020202020204" charset="0"/>
              <a:cs typeface="Gotham 1" panose="020B0604020202020204" charset="0"/>
            </a:endParaRPr>
          </a:p>
        </p:txBody>
      </p:sp>
      <p:pic>
        <p:nvPicPr>
          <p:cNvPr id="26" name="Picture 25"/>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rot="18109608" flipH="1" flipV="1">
            <a:off x="2150879" y="5835563"/>
            <a:ext cx="1757274" cy="3244874"/>
          </a:xfrm>
          <a:prstGeom prst="rect">
            <a:avLst/>
          </a:prstGeom>
        </p:spPr>
      </p:pic>
      <p:sp>
        <p:nvSpPr>
          <p:cNvPr id="32" name="ZoneTexte 37"/>
          <p:cNvSpPr txBox="1"/>
          <p:nvPr/>
        </p:nvSpPr>
        <p:spPr>
          <a:xfrm>
            <a:off x="7219648" y="3677530"/>
            <a:ext cx="4262231" cy="830997"/>
          </a:xfrm>
          <a:prstGeom prst="rect">
            <a:avLst/>
          </a:prstGeom>
          <a:noFill/>
        </p:spPr>
        <p:txBody>
          <a:bodyPr wrap="square" rtlCol="0">
            <a:spAutoFit/>
          </a:bodyPr>
          <a:lstStyle/>
          <a:p>
            <a:pPr lvl="0" algn="ctr">
              <a:defRPr/>
            </a:pPr>
            <a:r>
              <a:rPr lang="en-GB" sz="2400" b="1" dirty="0" err="1">
                <a:solidFill>
                  <a:prstClr val="black"/>
                </a:solidFill>
                <a:latin typeface="Gotham 1" panose="020B0604020202020204" charset="0"/>
                <a:cs typeface="Gotham 1" panose="020B0604020202020204" charset="0"/>
              </a:rPr>
              <a:t>Forslag</a:t>
            </a:r>
            <a:r>
              <a:rPr lang="en-GB" sz="2400" b="1" dirty="0">
                <a:solidFill>
                  <a:prstClr val="black"/>
                </a:solidFill>
                <a:latin typeface="Gotham 1" panose="020B0604020202020204" charset="0"/>
                <a:cs typeface="Gotham 1" panose="020B0604020202020204" charset="0"/>
              </a:rPr>
              <a:t> </a:t>
            </a:r>
            <a:r>
              <a:rPr lang="en-GB" sz="2400" b="1" dirty="0" err="1">
                <a:solidFill>
                  <a:prstClr val="black"/>
                </a:solidFill>
                <a:latin typeface="Gotham 1" panose="020B0604020202020204" charset="0"/>
                <a:cs typeface="Gotham 1" panose="020B0604020202020204" charset="0"/>
              </a:rPr>
              <a:t>til</a:t>
            </a:r>
            <a:r>
              <a:rPr lang="en-GB" sz="2400" b="1" dirty="0">
                <a:solidFill>
                  <a:prstClr val="black"/>
                </a:solidFill>
                <a:latin typeface="Gotham 1" panose="020B0604020202020204" charset="0"/>
                <a:cs typeface="Gotham 1" panose="020B0604020202020204" charset="0"/>
              </a:rPr>
              <a:t> </a:t>
            </a:r>
            <a:r>
              <a:rPr lang="en-GB" sz="2400" b="1" dirty="0" err="1">
                <a:solidFill>
                  <a:prstClr val="black"/>
                </a:solidFill>
                <a:latin typeface="Gotham 1" panose="020B0604020202020204" charset="0"/>
                <a:cs typeface="Gotham 1" panose="020B0604020202020204" charset="0"/>
              </a:rPr>
              <a:t>undermål</a:t>
            </a:r>
            <a:endParaRPr lang="en-GB" sz="2400" b="1" dirty="0">
              <a:solidFill>
                <a:prstClr val="black"/>
              </a:solidFill>
              <a:latin typeface="Gotham 1" panose="020B0604020202020204" charset="0"/>
              <a:cs typeface="Gotham 1" panose="020B0604020202020204" charset="0"/>
            </a:endParaRPr>
          </a:p>
          <a:p>
            <a:pPr lvl="0" algn="ctr">
              <a:defRPr/>
            </a:pPr>
            <a:r>
              <a:rPr lang="en-GB" sz="2400" b="1" dirty="0">
                <a:solidFill>
                  <a:prstClr val="black"/>
                </a:solidFill>
                <a:latin typeface="Gotham 1" panose="020B0604020202020204" charset="0"/>
                <a:cs typeface="Gotham 1" panose="020B0604020202020204" charset="0"/>
              </a:rPr>
              <a:t>(</a:t>
            </a:r>
            <a:r>
              <a:rPr lang="en-GB" sz="2400" b="1" dirty="0" err="1">
                <a:solidFill>
                  <a:prstClr val="black"/>
                </a:solidFill>
                <a:latin typeface="Gotham 1" panose="020B0604020202020204" charset="0"/>
                <a:cs typeface="Gotham 1" panose="020B0604020202020204" charset="0"/>
              </a:rPr>
              <a:t>Optimeret</a:t>
            </a:r>
            <a:r>
              <a:rPr lang="en-GB" sz="2400" b="1" dirty="0">
                <a:solidFill>
                  <a:prstClr val="black"/>
                </a:solidFill>
                <a:latin typeface="Gotham 1" panose="020B0604020202020204" charset="0"/>
                <a:cs typeface="Gotham 1" panose="020B0604020202020204" charset="0"/>
              </a:rPr>
              <a:t> </a:t>
            </a:r>
            <a:r>
              <a:rPr lang="en-GB" sz="2400" b="1" dirty="0" err="1">
                <a:solidFill>
                  <a:prstClr val="black"/>
                </a:solidFill>
                <a:latin typeface="Gotham 1" panose="020B0604020202020204" charset="0"/>
                <a:cs typeface="Gotham 1" panose="020B0604020202020204" charset="0"/>
              </a:rPr>
              <a:t>startimpuls</a:t>
            </a:r>
            <a:r>
              <a:rPr lang="en-GB" sz="2400" b="1" dirty="0">
                <a:solidFill>
                  <a:prstClr val="black"/>
                </a:solidFill>
                <a:latin typeface="Gotham 1" panose="020B0604020202020204" charset="0"/>
                <a:cs typeface="Gotham 1" panose="020B0604020202020204" charset="0"/>
              </a:rPr>
              <a:t>)</a:t>
            </a:r>
          </a:p>
        </p:txBody>
      </p:sp>
      <p:sp>
        <p:nvSpPr>
          <p:cNvPr id="36" name="ZoneTexte 37"/>
          <p:cNvSpPr txBox="1"/>
          <p:nvPr/>
        </p:nvSpPr>
        <p:spPr>
          <a:xfrm>
            <a:off x="11915066" y="3748933"/>
            <a:ext cx="2279271" cy="830997"/>
          </a:xfrm>
          <a:prstGeom prst="rect">
            <a:avLst/>
          </a:prstGeom>
          <a:noFill/>
        </p:spPr>
        <p:txBody>
          <a:bodyPr wrap="square" rtlCol="0">
            <a:spAutoFit/>
          </a:bodyPr>
          <a:lstStyle/>
          <a:p>
            <a:pPr algn="ctr" defTabSz="1371600">
              <a:defRPr/>
            </a:pPr>
            <a:r>
              <a:rPr lang="en-GB" sz="2400" b="1" dirty="0" err="1">
                <a:solidFill>
                  <a:prstClr val="black"/>
                </a:solidFill>
                <a:latin typeface="Gotham 1" panose="020B0604020202020204" charset="0"/>
                <a:cs typeface="Gotham 1" panose="020B0604020202020204" charset="0"/>
              </a:rPr>
              <a:t>Applikations</a:t>
            </a:r>
            <a:r>
              <a:rPr lang="en-GB" sz="2400" b="1" dirty="0">
                <a:solidFill>
                  <a:prstClr val="black"/>
                </a:solidFill>
                <a:latin typeface="Gotham 1" panose="020B0604020202020204" charset="0"/>
                <a:cs typeface="Gotham 1" panose="020B0604020202020204" charset="0"/>
              </a:rPr>
              <a:t> </a:t>
            </a:r>
            <a:br>
              <a:rPr lang="en-GB" sz="2400" b="1" dirty="0">
                <a:solidFill>
                  <a:prstClr val="black"/>
                </a:solidFill>
                <a:latin typeface="Gotham 1" panose="020B0604020202020204" charset="0"/>
                <a:cs typeface="Gotham 1" panose="020B0604020202020204" charset="0"/>
              </a:rPr>
            </a:br>
            <a:r>
              <a:rPr lang="en-GB" sz="2400" b="1" dirty="0" err="1">
                <a:solidFill>
                  <a:prstClr val="black"/>
                </a:solidFill>
                <a:latin typeface="Gotham 1" panose="020B0604020202020204" charset="0"/>
                <a:cs typeface="Gotham 1" panose="020B0604020202020204" charset="0"/>
              </a:rPr>
              <a:t>vælger</a:t>
            </a:r>
            <a:endParaRPr lang="en-GB" sz="2400" b="1" dirty="0">
              <a:solidFill>
                <a:prstClr val="black"/>
              </a:solidFill>
              <a:latin typeface="Gotham 1" panose="020B0604020202020204" charset="0"/>
              <a:cs typeface="Gotham 1" panose="020B0604020202020204" charset="0"/>
            </a:endParaRPr>
          </a:p>
        </p:txBody>
      </p:sp>
      <p:grpSp>
        <p:nvGrpSpPr>
          <p:cNvPr id="23" name="Groupe 1991"/>
          <p:cNvGrpSpPr/>
          <p:nvPr/>
        </p:nvGrpSpPr>
        <p:grpSpPr>
          <a:xfrm>
            <a:off x="7219648" y="5168584"/>
            <a:ext cx="4262231" cy="2432063"/>
            <a:chOff x="0" y="0"/>
            <a:chExt cx="1327057" cy="757173"/>
          </a:xfrm>
        </p:grpSpPr>
        <p:grpSp>
          <p:nvGrpSpPr>
            <p:cNvPr id="24" name="Groupe 1857"/>
            <p:cNvGrpSpPr/>
            <p:nvPr/>
          </p:nvGrpSpPr>
          <p:grpSpPr>
            <a:xfrm>
              <a:off x="177915" y="0"/>
              <a:ext cx="1028700" cy="755015"/>
              <a:chOff x="0" y="0"/>
              <a:chExt cx="1028700" cy="755579"/>
            </a:xfrm>
          </p:grpSpPr>
          <p:sp>
            <p:nvSpPr>
              <p:cNvPr id="57" name="Rectangle 56"/>
              <p:cNvSpPr/>
              <p:nvPr/>
            </p:nvSpPr>
            <p:spPr>
              <a:xfrm>
                <a:off x="0" y="0"/>
                <a:ext cx="1028700" cy="33337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68580" rIns="137160" bIns="68580" numCol="1" spcCol="0" rtlCol="0" fromWordArt="0" anchor="ctr" anchorCtr="0" forceAA="0" compatLnSpc="1">
                <a:prstTxWarp prst="textNoShape">
                  <a:avLst/>
                </a:prstTxWarp>
                <a:noAutofit/>
              </a:bodyPr>
              <a:lstStyle/>
              <a:p>
                <a:endParaRPr lang="en-US" sz="2700"/>
              </a:p>
            </p:txBody>
          </p:sp>
          <p:sp>
            <p:nvSpPr>
              <p:cNvPr id="58" name="Trapèze 1854"/>
              <p:cNvSpPr/>
              <p:nvPr/>
            </p:nvSpPr>
            <p:spPr>
              <a:xfrm rot="10800000">
                <a:off x="115852" y="239979"/>
                <a:ext cx="438150" cy="514350"/>
              </a:xfrm>
              <a:prstGeom prst="trapezoid">
                <a:avLst>
                  <a:gd name="adj" fmla="val 1272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a:lnSpc>
                    <a:spcPct val="115000"/>
                  </a:lnSpc>
                  <a:spcAft>
                    <a:spcPts val="1500"/>
                  </a:spcAft>
                </a:pPr>
                <a:r>
                  <a:rPr lang="fr-CH" sz="1650">
                    <a:ea typeface="Calibri" panose="020F0502020204030204" pitchFamily="34" charset="0"/>
                    <a:cs typeface="Times New Roman" panose="02020603050405020304" pitchFamily="18" charset="0"/>
                  </a:rPr>
                  <a:t> </a:t>
                </a:r>
                <a:endParaRPr lang="en-US" sz="1650">
                  <a:ea typeface="Calibri" panose="020F0502020204030204" pitchFamily="34" charset="0"/>
                  <a:cs typeface="Times New Roman" panose="02020603050405020304" pitchFamily="18" charset="0"/>
                </a:endParaRPr>
              </a:p>
            </p:txBody>
          </p:sp>
          <p:sp>
            <p:nvSpPr>
              <p:cNvPr id="59" name="Trapèze 1855"/>
              <p:cNvSpPr/>
              <p:nvPr/>
            </p:nvSpPr>
            <p:spPr>
              <a:xfrm rot="10800000">
                <a:off x="161365" y="252392"/>
                <a:ext cx="704850" cy="503187"/>
              </a:xfrm>
              <a:prstGeom prst="trapezoid">
                <a:avLst>
                  <a:gd name="adj" fmla="val 600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a:lnSpc>
                    <a:spcPct val="115000"/>
                  </a:lnSpc>
                  <a:spcAft>
                    <a:spcPts val="1500"/>
                  </a:spcAft>
                </a:pPr>
                <a:r>
                  <a:rPr lang="fr-CH" sz="1650" dirty="0">
                    <a:ea typeface="Calibri" panose="020F0502020204030204" pitchFamily="34" charset="0"/>
                    <a:cs typeface="Times New Roman" panose="02020603050405020304" pitchFamily="18" charset="0"/>
                  </a:rPr>
                  <a:t> </a:t>
                </a:r>
                <a:endParaRPr lang="en-US" sz="1650" dirty="0">
                  <a:ea typeface="Calibri" panose="020F0502020204030204" pitchFamily="34" charset="0"/>
                  <a:cs typeface="Times New Roman" panose="02020603050405020304" pitchFamily="18" charset="0"/>
                </a:endParaRPr>
              </a:p>
            </p:txBody>
          </p:sp>
          <p:sp>
            <p:nvSpPr>
              <p:cNvPr id="60" name="Rectangle 59"/>
              <p:cNvSpPr/>
              <p:nvPr/>
            </p:nvSpPr>
            <p:spPr>
              <a:xfrm>
                <a:off x="620634" y="111714"/>
                <a:ext cx="408066" cy="30204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68580" rIns="137160" bIns="68580" numCol="1" spcCol="0" rtlCol="0" fromWordArt="0" anchor="ctr" anchorCtr="0" forceAA="0" compatLnSpc="1">
                <a:prstTxWarp prst="textNoShape">
                  <a:avLst/>
                </a:prstTxWarp>
                <a:noAutofit/>
              </a:bodyPr>
              <a:lstStyle/>
              <a:p>
                <a:endParaRPr lang="en-US" sz="2700"/>
              </a:p>
            </p:txBody>
          </p:sp>
        </p:grpSp>
        <p:grpSp>
          <p:nvGrpSpPr>
            <p:cNvPr id="34" name="Groupe 1990"/>
            <p:cNvGrpSpPr/>
            <p:nvPr/>
          </p:nvGrpSpPr>
          <p:grpSpPr>
            <a:xfrm>
              <a:off x="0" y="0"/>
              <a:ext cx="1327057" cy="757173"/>
              <a:chOff x="0" y="0"/>
              <a:chExt cx="1327057" cy="757173"/>
            </a:xfrm>
          </p:grpSpPr>
          <p:cxnSp>
            <p:nvCxnSpPr>
              <p:cNvPr id="37" name="Connecteur droit 1871"/>
              <p:cNvCxnSpPr/>
              <p:nvPr/>
            </p:nvCxnSpPr>
            <p:spPr>
              <a:xfrm flipH="1">
                <a:off x="256529" y="4138"/>
                <a:ext cx="3810" cy="342265"/>
              </a:xfrm>
              <a:prstGeom prst="line">
                <a:avLst/>
              </a:prstGeom>
              <a:ln>
                <a:solidFill>
                  <a:srgbClr val="00B050"/>
                </a:solidFill>
                <a:prstDash val="dash"/>
              </a:ln>
            </p:spPr>
            <p:style>
              <a:lnRef idx="1">
                <a:schemeClr val="accent1"/>
              </a:lnRef>
              <a:fillRef idx="0">
                <a:schemeClr val="accent1"/>
              </a:fillRef>
              <a:effectRef idx="0">
                <a:schemeClr val="accent1"/>
              </a:effectRef>
              <a:fontRef idx="minor">
                <a:schemeClr val="tx1"/>
              </a:fontRef>
            </p:style>
          </p:cxnSp>
          <p:cxnSp>
            <p:nvCxnSpPr>
              <p:cNvPr id="38" name="Connecteur droit 1872"/>
              <p:cNvCxnSpPr/>
              <p:nvPr/>
            </p:nvCxnSpPr>
            <p:spPr>
              <a:xfrm flipH="1">
                <a:off x="1133691" y="0"/>
                <a:ext cx="3810" cy="413385"/>
              </a:xfrm>
              <a:prstGeom prst="line">
                <a:avLst/>
              </a:prstGeom>
              <a:ln>
                <a:solidFill>
                  <a:srgbClr val="00B050"/>
                </a:solidFill>
                <a:prstDash val="dash"/>
              </a:ln>
            </p:spPr>
            <p:style>
              <a:lnRef idx="1">
                <a:schemeClr val="accent1"/>
              </a:lnRef>
              <a:fillRef idx="0">
                <a:schemeClr val="accent1"/>
              </a:fillRef>
              <a:effectRef idx="0">
                <a:schemeClr val="accent1"/>
              </a:effectRef>
              <a:fontRef idx="minor">
                <a:schemeClr val="tx1"/>
              </a:fontRef>
            </p:style>
          </p:cxnSp>
          <p:cxnSp>
            <p:nvCxnSpPr>
              <p:cNvPr id="39" name="Connecteur droit 1873"/>
              <p:cNvCxnSpPr/>
              <p:nvPr/>
            </p:nvCxnSpPr>
            <p:spPr>
              <a:xfrm>
                <a:off x="388931" y="355830"/>
                <a:ext cx="37238" cy="401343"/>
              </a:xfrm>
              <a:prstGeom prst="line">
                <a:avLst/>
              </a:prstGeom>
              <a:ln>
                <a:solidFill>
                  <a:srgbClr val="00B050"/>
                </a:solidFill>
                <a:prstDash val="dash"/>
              </a:ln>
            </p:spPr>
            <p:style>
              <a:lnRef idx="1">
                <a:schemeClr val="accent1"/>
              </a:lnRef>
              <a:fillRef idx="0">
                <a:schemeClr val="accent1"/>
              </a:fillRef>
              <a:effectRef idx="0">
                <a:schemeClr val="accent1"/>
              </a:effectRef>
              <a:fontRef idx="minor">
                <a:schemeClr val="tx1"/>
              </a:fontRef>
            </p:style>
          </p:cxnSp>
          <p:cxnSp>
            <p:nvCxnSpPr>
              <p:cNvPr id="40" name="Connecteur droit 1874"/>
              <p:cNvCxnSpPr/>
              <p:nvPr/>
            </p:nvCxnSpPr>
            <p:spPr>
              <a:xfrm flipH="1">
                <a:off x="678560" y="409619"/>
                <a:ext cx="206375" cy="338455"/>
              </a:xfrm>
              <a:prstGeom prst="line">
                <a:avLst/>
              </a:prstGeom>
              <a:ln>
                <a:solidFill>
                  <a:srgbClr val="00B050"/>
                </a:solidFill>
                <a:prstDash val="dash"/>
              </a:ln>
            </p:spPr>
            <p:style>
              <a:lnRef idx="1">
                <a:schemeClr val="accent1"/>
              </a:lnRef>
              <a:fillRef idx="0">
                <a:schemeClr val="accent1"/>
              </a:fillRef>
              <a:effectRef idx="0">
                <a:schemeClr val="accent1"/>
              </a:effectRef>
              <a:fontRef idx="minor">
                <a:schemeClr val="tx1"/>
              </a:fontRef>
            </p:style>
          </p:cxnSp>
          <p:grpSp>
            <p:nvGrpSpPr>
              <p:cNvPr id="41" name="Groupe 1974"/>
              <p:cNvGrpSpPr/>
              <p:nvPr/>
            </p:nvGrpSpPr>
            <p:grpSpPr>
              <a:xfrm>
                <a:off x="959913" y="111713"/>
                <a:ext cx="367144" cy="2"/>
                <a:chOff x="-108423" y="-1"/>
                <a:chExt cx="1113367" cy="2"/>
              </a:xfrm>
            </p:grpSpPr>
            <p:cxnSp>
              <p:nvCxnSpPr>
                <p:cNvPr id="54" name="Connecteur droit 1976"/>
                <p:cNvCxnSpPr/>
                <p:nvPr/>
              </p:nvCxnSpPr>
              <p:spPr>
                <a:xfrm>
                  <a:off x="-48206" y="-1"/>
                  <a:ext cx="699439"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5" name="Connecteur droit avec flèche 1975"/>
                <p:cNvCxnSpPr/>
                <p:nvPr/>
              </p:nvCxnSpPr>
              <p:spPr>
                <a:xfrm>
                  <a:off x="-108423" y="1"/>
                  <a:ext cx="567039" cy="0"/>
                </a:xfrm>
                <a:prstGeom prst="straightConnector1">
                  <a:avLst/>
                </a:prstGeom>
                <a:ln>
                  <a:tailEnd type="triangle" w="sm" len="sm"/>
                </a:ln>
              </p:spPr>
              <p:style>
                <a:lnRef idx="1">
                  <a:schemeClr val="accent1"/>
                </a:lnRef>
                <a:fillRef idx="0">
                  <a:schemeClr val="accent1"/>
                </a:fillRef>
                <a:effectRef idx="0">
                  <a:schemeClr val="accent1"/>
                </a:effectRef>
                <a:fontRef idx="minor">
                  <a:schemeClr val="tx1"/>
                </a:fontRef>
              </p:style>
            </p:cxnSp>
            <p:cxnSp>
              <p:nvCxnSpPr>
                <p:cNvPr id="56" name="Connecteur droit avec flèche 1977"/>
                <p:cNvCxnSpPr/>
                <p:nvPr/>
              </p:nvCxnSpPr>
              <p:spPr>
                <a:xfrm flipH="1">
                  <a:off x="649115" y="0"/>
                  <a:ext cx="355829" cy="0"/>
                </a:xfrm>
                <a:prstGeom prst="straightConnector1">
                  <a:avLst/>
                </a:prstGeom>
                <a:ln>
                  <a:tailEnd type="triangle" w="sm" len="sm"/>
                </a:ln>
              </p:spPr>
              <p:style>
                <a:lnRef idx="1">
                  <a:schemeClr val="accent1"/>
                </a:lnRef>
                <a:fillRef idx="0">
                  <a:schemeClr val="accent1"/>
                </a:fillRef>
                <a:effectRef idx="0">
                  <a:schemeClr val="accent1"/>
                </a:effectRef>
                <a:fontRef idx="minor">
                  <a:schemeClr val="tx1"/>
                </a:fontRef>
              </p:style>
            </p:cxnSp>
          </p:grpSp>
          <p:grpSp>
            <p:nvGrpSpPr>
              <p:cNvPr id="42" name="Groupe 1978"/>
              <p:cNvGrpSpPr/>
              <p:nvPr/>
            </p:nvGrpSpPr>
            <p:grpSpPr>
              <a:xfrm>
                <a:off x="0" y="115851"/>
                <a:ext cx="367029" cy="2"/>
                <a:chOff x="-108423" y="-1"/>
                <a:chExt cx="1113367" cy="2"/>
              </a:xfrm>
            </p:grpSpPr>
            <p:cxnSp>
              <p:nvCxnSpPr>
                <p:cNvPr id="51" name="Connecteur droit 1979"/>
                <p:cNvCxnSpPr/>
                <p:nvPr/>
              </p:nvCxnSpPr>
              <p:spPr>
                <a:xfrm>
                  <a:off x="-48206" y="-1"/>
                  <a:ext cx="699439"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2" name="Connecteur droit avec flèche 1980"/>
                <p:cNvCxnSpPr/>
                <p:nvPr/>
              </p:nvCxnSpPr>
              <p:spPr>
                <a:xfrm>
                  <a:off x="-108423" y="1"/>
                  <a:ext cx="567039" cy="0"/>
                </a:xfrm>
                <a:prstGeom prst="straightConnector1">
                  <a:avLst/>
                </a:prstGeom>
                <a:ln>
                  <a:tailEnd type="triangle" w="sm" len="sm"/>
                </a:ln>
              </p:spPr>
              <p:style>
                <a:lnRef idx="1">
                  <a:schemeClr val="accent1"/>
                </a:lnRef>
                <a:fillRef idx="0">
                  <a:schemeClr val="accent1"/>
                </a:fillRef>
                <a:effectRef idx="0">
                  <a:schemeClr val="accent1"/>
                </a:effectRef>
                <a:fontRef idx="minor">
                  <a:schemeClr val="tx1"/>
                </a:fontRef>
              </p:style>
            </p:cxnSp>
            <p:cxnSp>
              <p:nvCxnSpPr>
                <p:cNvPr id="53" name="Connecteur droit avec flèche 1981"/>
                <p:cNvCxnSpPr/>
                <p:nvPr/>
              </p:nvCxnSpPr>
              <p:spPr>
                <a:xfrm flipH="1">
                  <a:off x="649115" y="0"/>
                  <a:ext cx="355829" cy="0"/>
                </a:xfrm>
                <a:prstGeom prst="straightConnector1">
                  <a:avLst/>
                </a:prstGeom>
                <a:ln>
                  <a:tailEnd type="triangle" w="sm" len="sm"/>
                </a:ln>
              </p:spPr>
              <p:style>
                <a:lnRef idx="1">
                  <a:schemeClr val="accent1"/>
                </a:lnRef>
                <a:fillRef idx="0">
                  <a:schemeClr val="accent1"/>
                </a:fillRef>
                <a:effectRef idx="0">
                  <a:schemeClr val="accent1"/>
                </a:effectRef>
                <a:fontRef idx="minor">
                  <a:schemeClr val="tx1"/>
                </a:fontRef>
              </p:style>
            </p:cxnSp>
          </p:grpSp>
          <p:grpSp>
            <p:nvGrpSpPr>
              <p:cNvPr id="43" name="Groupe 1982"/>
              <p:cNvGrpSpPr/>
              <p:nvPr/>
            </p:nvGrpSpPr>
            <p:grpSpPr>
              <a:xfrm>
                <a:off x="140677" y="434443"/>
                <a:ext cx="367029" cy="2"/>
                <a:chOff x="-108423" y="-1"/>
                <a:chExt cx="1113367" cy="2"/>
              </a:xfrm>
            </p:grpSpPr>
            <p:cxnSp>
              <p:nvCxnSpPr>
                <p:cNvPr id="48" name="Connecteur droit 1983"/>
                <p:cNvCxnSpPr/>
                <p:nvPr/>
              </p:nvCxnSpPr>
              <p:spPr>
                <a:xfrm>
                  <a:off x="-48206" y="-1"/>
                  <a:ext cx="699439"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Connecteur droit avec flèche 1984"/>
                <p:cNvCxnSpPr/>
                <p:nvPr/>
              </p:nvCxnSpPr>
              <p:spPr>
                <a:xfrm>
                  <a:off x="-108423" y="1"/>
                  <a:ext cx="567039" cy="0"/>
                </a:xfrm>
                <a:prstGeom prst="straightConnector1">
                  <a:avLst/>
                </a:prstGeom>
                <a:ln>
                  <a:tailEnd type="triangle" w="sm" len="sm"/>
                </a:ln>
              </p:spPr>
              <p:style>
                <a:lnRef idx="1">
                  <a:schemeClr val="accent1"/>
                </a:lnRef>
                <a:fillRef idx="0">
                  <a:schemeClr val="accent1"/>
                </a:fillRef>
                <a:effectRef idx="0">
                  <a:schemeClr val="accent1"/>
                </a:effectRef>
                <a:fontRef idx="minor">
                  <a:schemeClr val="tx1"/>
                </a:fontRef>
              </p:style>
            </p:cxnSp>
            <p:cxnSp>
              <p:nvCxnSpPr>
                <p:cNvPr id="50" name="Connecteur droit avec flèche 1985"/>
                <p:cNvCxnSpPr/>
                <p:nvPr/>
              </p:nvCxnSpPr>
              <p:spPr>
                <a:xfrm flipH="1">
                  <a:off x="649115" y="0"/>
                  <a:ext cx="355829" cy="0"/>
                </a:xfrm>
                <a:prstGeom prst="straightConnector1">
                  <a:avLst/>
                </a:prstGeom>
                <a:ln>
                  <a:tailEnd type="triangle" w="sm" len="sm"/>
                </a:ln>
              </p:spPr>
              <p:style>
                <a:lnRef idx="1">
                  <a:schemeClr val="accent1"/>
                </a:lnRef>
                <a:fillRef idx="0">
                  <a:schemeClr val="accent1"/>
                </a:fillRef>
                <a:effectRef idx="0">
                  <a:schemeClr val="accent1"/>
                </a:effectRef>
                <a:fontRef idx="minor">
                  <a:schemeClr val="tx1"/>
                </a:fontRef>
              </p:style>
            </p:cxnSp>
          </p:grpSp>
          <p:grpSp>
            <p:nvGrpSpPr>
              <p:cNvPr id="44" name="Groupe 1986"/>
              <p:cNvGrpSpPr/>
              <p:nvPr/>
            </p:nvGrpSpPr>
            <p:grpSpPr>
              <a:xfrm>
                <a:off x="616496" y="542019"/>
                <a:ext cx="367144" cy="2"/>
                <a:chOff x="-108423" y="-1"/>
                <a:chExt cx="1113367" cy="2"/>
              </a:xfrm>
            </p:grpSpPr>
            <p:cxnSp>
              <p:nvCxnSpPr>
                <p:cNvPr id="45" name="Connecteur droit 1987"/>
                <p:cNvCxnSpPr/>
                <p:nvPr/>
              </p:nvCxnSpPr>
              <p:spPr>
                <a:xfrm>
                  <a:off x="-48206" y="-1"/>
                  <a:ext cx="699439"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6" name="Connecteur droit avec flèche 1988"/>
                <p:cNvCxnSpPr/>
                <p:nvPr/>
              </p:nvCxnSpPr>
              <p:spPr>
                <a:xfrm>
                  <a:off x="-108423" y="1"/>
                  <a:ext cx="567039" cy="0"/>
                </a:xfrm>
                <a:prstGeom prst="straightConnector1">
                  <a:avLst/>
                </a:prstGeom>
                <a:ln>
                  <a:tailEnd type="triangle" w="sm" len="sm"/>
                </a:ln>
              </p:spPr>
              <p:style>
                <a:lnRef idx="1">
                  <a:schemeClr val="accent1"/>
                </a:lnRef>
                <a:fillRef idx="0">
                  <a:schemeClr val="accent1"/>
                </a:fillRef>
                <a:effectRef idx="0">
                  <a:schemeClr val="accent1"/>
                </a:effectRef>
                <a:fontRef idx="minor">
                  <a:schemeClr val="tx1"/>
                </a:fontRef>
              </p:style>
            </p:cxnSp>
            <p:cxnSp>
              <p:nvCxnSpPr>
                <p:cNvPr id="47" name="Connecteur droit avec flèche 1989"/>
                <p:cNvCxnSpPr/>
                <p:nvPr/>
              </p:nvCxnSpPr>
              <p:spPr>
                <a:xfrm flipH="1">
                  <a:off x="649115" y="0"/>
                  <a:ext cx="355829" cy="0"/>
                </a:xfrm>
                <a:prstGeom prst="straightConnector1">
                  <a:avLst/>
                </a:prstGeom>
                <a:ln>
                  <a:tailEnd type="triangle" w="sm" len="sm"/>
                </a:ln>
              </p:spPr>
              <p:style>
                <a:lnRef idx="1">
                  <a:schemeClr val="accent1"/>
                </a:lnRef>
                <a:fillRef idx="0">
                  <a:schemeClr val="accent1"/>
                </a:fillRef>
                <a:effectRef idx="0">
                  <a:schemeClr val="accent1"/>
                </a:effectRef>
                <a:fontRef idx="minor">
                  <a:schemeClr val="tx1"/>
                </a:fontRef>
              </p:style>
            </p:cxnSp>
          </p:grpSp>
        </p:grpSp>
      </p:grpSp>
      <p:sp>
        <p:nvSpPr>
          <p:cNvPr id="61" name="Freeform: Shape 358">
            <a:extLst>
              <a:ext uri="{FF2B5EF4-FFF2-40B4-BE49-F238E27FC236}">
                <a16:creationId xmlns:a16="http://schemas.microsoft.com/office/drawing/2014/main" id="{3D8CEEAE-BF06-4AA9-A395-B37F8F8F4ABF}"/>
              </a:ext>
            </a:extLst>
          </p:cNvPr>
          <p:cNvSpPr/>
          <p:nvPr>
            <p:custDataLst>
              <p:tags r:id="rId1"/>
            </p:custDataLst>
          </p:nvPr>
        </p:nvSpPr>
        <p:spPr>
          <a:xfrm>
            <a:off x="15472146" y="5148205"/>
            <a:ext cx="929463" cy="1327805"/>
          </a:xfrm>
          <a:custGeom>
            <a:avLst/>
            <a:gdLst>
              <a:gd name="connsiteX0" fmla="*/ 10275 w 287700"/>
              <a:gd name="connsiteY0" fmla="*/ 380175 h 411000"/>
              <a:gd name="connsiteX1" fmla="*/ 10275 w 287700"/>
              <a:gd name="connsiteY1" fmla="*/ 400725 h 411000"/>
              <a:gd name="connsiteX2" fmla="*/ 277425 w 287700"/>
              <a:gd name="connsiteY2" fmla="*/ 400725 h 411000"/>
              <a:gd name="connsiteX3" fmla="*/ 277425 w 287700"/>
              <a:gd name="connsiteY3" fmla="*/ 380175 h 411000"/>
              <a:gd name="connsiteX4" fmla="*/ 228105 w 287700"/>
              <a:gd name="connsiteY4" fmla="*/ 380175 h 411000"/>
              <a:gd name="connsiteX5" fmla="*/ 228213 w 287700"/>
              <a:gd name="connsiteY5" fmla="*/ 380293 h 411000"/>
              <a:gd name="connsiteX6" fmla="*/ 59477 w 287700"/>
              <a:gd name="connsiteY6" fmla="*/ 380293 h 411000"/>
              <a:gd name="connsiteX7" fmla="*/ 59595 w 287700"/>
              <a:gd name="connsiteY7" fmla="*/ 380175 h 411000"/>
              <a:gd name="connsiteX8" fmla="*/ 143917 w 287700"/>
              <a:gd name="connsiteY8" fmla="*/ 310382 h 411000"/>
              <a:gd name="connsiteX9" fmla="*/ 84394 w 287700"/>
              <a:gd name="connsiteY9" fmla="*/ 369900 h 411000"/>
              <a:gd name="connsiteX10" fmla="*/ 203322 w 287700"/>
              <a:gd name="connsiteY10" fmla="*/ 369900 h 411000"/>
              <a:gd name="connsiteX11" fmla="*/ 138712 w 287700"/>
              <a:gd name="connsiteY11" fmla="*/ 277425 h 411000"/>
              <a:gd name="connsiteX12" fmla="*/ 148987 w 287700"/>
              <a:gd name="connsiteY12" fmla="*/ 277425 h 411000"/>
              <a:gd name="connsiteX13" fmla="*/ 148987 w 287700"/>
              <a:gd name="connsiteY13" fmla="*/ 287700 h 411000"/>
              <a:gd name="connsiteX14" fmla="*/ 138712 w 287700"/>
              <a:gd name="connsiteY14" fmla="*/ 287700 h 411000"/>
              <a:gd name="connsiteX15" fmla="*/ 138712 w 287700"/>
              <a:gd name="connsiteY15" fmla="*/ 256875 h 411000"/>
              <a:gd name="connsiteX16" fmla="*/ 148987 w 287700"/>
              <a:gd name="connsiteY16" fmla="*/ 256875 h 411000"/>
              <a:gd name="connsiteX17" fmla="*/ 148987 w 287700"/>
              <a:gd name="connsiteY17" fmla="*/ 267150 h 411000"/>
              <a:gd name="connsiteX18" fmla="*/ 138712 w 287700"/>
              <a:gd name="connsiteY18" fmla="*/ 267150 h 411000"/>
              <a:gd name="connsiteX19" fmla="*/ 138712 w 287700"/>
              <a:gd name="connsiteY19" fmla="*/ 236325 h 411000"/>
              <a:gd name="connsiteX20" fmla="*/ 148987 w 287700"/>
              <a:gd name="connsiteY20" fmla="*/ 236325 h 411000"/>
              <a:gd name="connsiteX21" fmla="*/ 148987 w 287700"/>
              <a:gd name="connsiteY21" fmla="*/ 246600 h 411000"/>
              <a:gd name="connsiteX22" fmla="*/ 138712 w 287700"/>
              <a:gd name="connsiteY22" fmla="*/ 246600 h 411000"/>
              <a:gd name="connsiteX23" fmla="*/ 138712 w 287700"/>
              <a:gd name="connsiteY23" fmla="*/ 215775 h 411000"/>
              <a:gd name="connsiteX24" fmla="*/ 148987 w 287700"/>
              <a:gd name="connsiteY24" fmla="*/ 215775 h 411000"/>
              <a:gd name="connsiteX25" fmla="*/ 148987 w 287700"/>
              <a:gd name="connsiteY25" fmla="*/ 226050 h 411000"/>
              <a:gd name="connsiteX26" fmla="*/ 138712 w 287700"/>
              <a:gd name="connsiteY26" fmla="*/ 226050 h 411000"/>
              <a:gd name="connsiteX27" fmla="*/ 79271 w 287700"/>
              <a:gd name="connsiteY27" fmla="*/ 107887 h 411000"/>
              <a:gd name="connsiteX28" fmla="*/ 135229 w 287700"/>
              <a:gd name="connsiteY28" fmla="*/ 184729 h 411000"/>
              <a:gd name="connsiteX29" fmla="*/ 143583 w 287700"/>
              <a:gd name="connsiteY29" fmla="*/ 190750 h 411000"/>
              <a:gd name="connsiteX30" fmla="*/ 151941 w 287700"/>
              <a:gd name="connsiteY30" fmla="*/ 184729 h 411000"/>
              <a:gd name="connsiteX31" fmla="*/ 208192 w 287700"/>
              <a:gd name="connsiteY31" fmla="*/ 107887 h 411000"/>
              <a:gd name="connsiteX32" fmla="*/ 63150 w 287700"/>
              <a:gd name="connsiteY32" fmla="*/ 97612 h 411000"/>
              <a:gd name="connsiteX33" fmla="*/ 224329 w 287700"/>
              <a:gd name="connsiteY33" fmla="*/ 97612 h 411000"/>
              <a:gd name="connsiteX34" fmla="*/ 220974 w 287700"/>
              <a:gd name="connsiteY34" fmla="*/ 104897 h 411000"/>
              <a:gd name="connsiteX35" fmla="*/ 157952 w 287700"/>
              <a:gd name="connsiteY35" fmla="*/ 193062 h 411000"/>
              <a:gd name="connsiteX36" fmla="*/ 148987 w 287700"/>
              <a:gd name="connsiteY36" fmla="*/ 199525 h 411000"/>
              <a:gd name="connsiteX37" fmla="*/ 148987 w 287700"/>
              <a:gd name="connsiteY37" fmla="*/ 205500 h 411000"/>
              <a:gd name="connsiteX38" fmla="*/ 138712 w 287700"/>
              <a:gd name="connsiteY38" fmla="*/ 205500 h 411000"/>
              <a:gd name="connsiteX39" fmla="*/ 138712 w 287700"/>
              <a:gd name="connsiteY39" fmla="*/ 199905 h 411000"/>
              <a:gd name="connsiteX40" fmla="*/ 129218 w 287700"/>
              <a:gd name="connsiteY40" fmla="*/ 193062 h 411000"/>
              <a:gd name="connsiteX41" fmla="*/ 66500 w 287700"/>
              <a:gd name="connsiteY41" fmla="*/ 104897 h 411000"/>
              <a:gd name="connsiteX42" fmla="*/ 33286 w 287700"/>
              <a:gd name="connsiteY42" fmla="*/ 41100 h 411000"/>
              <a:gd name="connsiteX43" fmla="*/ 123213 w 287700"/>
              <a:gd name="connsiteY43" fmla="*/ 201400 h 411000"/>
              <a:gd name="connsiteX44" fmla="*/ 124379 w 287700"/>
              <a:gd name="connsiteY44" fmla="*/ 202567 h 411000"/>
              <a:gd name="connsiteX45" fmla="*/ 123213 w 287700"/>
              <a:gd name="connsiteY45" fmla="*/ 209738 h 411000"/>
              <a:gd name="connsiteX46" fmla="*/ 35105 w 287700"/>
              <a:gd name="connsiteY46" fmla="*/ 369900 h 411000"/>
              <a:gd name="connsiteX47" fmla="*/ 69870 w 287700"/>
              <a:gd name="connsiteY47" fmla="*/ 369900 h 411000"/>
              <a:gd name="connsiteX48" fmla="*/ 143927 w 287700"/>
              <a:gd name="connsiteY48" fmla="*/ 295843 h 411000"/>
              <a:gd name="connsiteX49" fmla="*/ 217830 w 287700"/>
              <a:gd name="connsiteY49" fmla="*/ 369900 h 411000"/>
              <a:gd name="connsiteX50" fmla="*/ 254013 w 287700"/>
              <a:gd name="connsiteY50" fmla="*/ 369900 h 411000"/>
              <a:gd name="connsiteX51" fmla="*/ 163958 w 287700"/>
              <a:gd name="connsiteY51" fmla="*/ 209728 h 411000"/>
              <a:gd name="connsiteX52" fmla="*/ 162791 w 287700"/>
              <a:gd name="connsiteY52" fmla="*/ 208561 h 411000"/>
              <a:gd name="connsiteX53" fmla="*/ 163958 w 287700"/>
              <a:gd name="connsiteY53" fmla="*/ 201390 h 411000"/>
              <a:gd name="connsiteX54" fmla="*/ 254049 w 287700"/>
              <a:gd name="connsiteY54" fmla="*/ 41100 h 411000"/>
              <a:gd name="connsiteX55" fmla="*/ 10275 w 287700"/>
              <a:gd name="connsiteY55" fmla="*/ 10275 h 411000"/>
              <a:gd name="connsiteX56" fmla="*/ 10275 w 287700"/>
              <a:gd name="connsiteY56" fmla="*/ 30825 h 411000"/>
              <a:gd name="connsiteX57" fmla="*/ 277425 w 287700"/>
              <a:gd name="connsiteY57" fmla="*/ 30825 h 411000"/>
              <a:gd name="connsiteX58" fmla="*/ 277425 w 287700"/>
              <a:gd name="connsiteY58" fmla="*/ 10275 h 411000"/>
              <a:gd name="connsiteX59" fmla="*/ 0 w 287700"/>
              <a:gd name="connsiteY59" fmla="*/ 0 h 411000"/>
              <a:gd name="connsiteX60" fmla="*/ 287700 w 287700"/>
              <a:gd name="connsiteY60" fmla="*/ 0 h 411000"/>
              <a:gd name="connsiteX61" fmla="*/ 287700 w 287700"/>
              <a:gd name="connsiteY61" fmla="*/ 41100 h 411000"/>
              <a:gd name="connsiteX62" fmla="*/ 264535 w 287700"/>
              <a:gd name="connsiteY62" fmla="*/ 41100 h 411000"/>
              <a:gd name="connsiteX63" fmla="*/ 175374 w 287700"/>
              <a:gd name="connsiteY63" fmla="*/ 205567 h 411000"/>
              <a:gd name="connsiteX64" fmla="*/ 264504 w 287700"/>
              <a:gd name="connsiteY64" fmla="*/ 369900 h 411000"/>
              <a:gd name="connsiteX65" fmla="*/ 287700 w 287700"/>
              <a:gd name="connsiteY65" fmla="*/ 369900 h 411000"/>
              <a:gd name="connsiteX66" fmla="*/ 287700 w 287700"/>
              <a:gd name="connsiteY66" fmla="*/ 411000 h 411000"/>
              <a:gd name="connsiteX67" fmla="*/ 0 w 287700"/>
              <a:gd name="connsiteY67" fmla="*/ 411000 h 411000"/>
              <a:gd name="connsiteX68" fmla="*/ 0 w 287700"/>
              <a:gd name="connsiteY68" fmla="*/ 369900 h 411000"/>
              <a:gd name="connsiteX69" fmla="*/ 24660 w 287700"/>
              <a:gd name="connsiteY69" fmla="*/ 369900 h 411000"/>
              <a:gd name="connsiteX70" fmla="*/ 111813 w 287700"/>
              <a:gd name="connsiteY70" fmla="*/ 205567 h 411000"/>
              <a:gd name="connsiteX71" fmla="*/ 22790 w 287700"/>
              <a:gd name="connsiteY71" fmla="*/ 41100 h 411000"/>
              <a:gd name="connsiteX72" fmla="*/ 0 w 287700"/>
              <a:gd name="connsiteY72" fmla="*/ 41100 h 41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87700" h="411000">
                <a:moveTo>
                  <a:pt x="10275" y="380175"/>
                </a:moveTo>
                <a:lnTo>
                  <a:pt x="10275" y="400725"/>
                </a:lnTo>
                <a:lnTo>
                  <a:pt x="277425" y="400725"/>
                </a:lnTo>
                <a:lnTo>
                  <a:pt x="277425" y="380175"/>
                </a:lnTo>
                <a:lnTo>
                  <a:pt x="228105" y="380175"/>
                </a:lnTo>
                <a:lnTo>
                  <a:pt x="228213" y="380293"/>
                </a:lnTo>
                <a:lnTo>
                  <a:pt x="59477" y="380293"/>
                </a:lnTo>
                <a:lnTo>
                  <a:pt x="59595" y="380175"/>
                </a:lnTo>
                <a:close/>
                <a:moveTo>
                  <a:pt x="143917" y="310382"/>
                </a:moveTo>
                <a:lnTo>
                  <a:pt x="84394" y="369900"/>
                </a:lnTo>
                <a:lnTo>
                  <a:pt x="203322" y="369900"/>
                </a:lnTo>
                <a:close/>
                <a:moveTo>
                  <a:pt x="138712" y="277425"/>
                </a:moveTo>
                <a:lnTo>
                  <a:pt x="148987" y="277425"/>
                </a:lnTo>
                <a:lnTo>
                  <a:pt x="148987" y="287700"/>
                </a:lnTo>
                <a:lnTo>
                  <a:pt x="138712" y="287700"/>
                </a:lnTo>
                <a:close/>
                <a:moveTo>
                  <a:pt x="138712" y="256875"/>
                </a:moveTo>
                <a:lnTo>
                  <a:pt x="148987" y="256875"/>
                </a:lnTo>
                <a:lnTo>
                  <a:pt x="148987" y="267150"/>
                </a:lnTo>
                <a:lnTo>
                  <a:pt x="138712" y="267150"/>
                </a:lnTo>
                <a:close/>
                <a:moveTo>
                  <a:pt x="138712" y="236325"/>
                </a:moveTo>
                <a:lnTo>
                  <a:pt x="148987" y="236325"/>
                </a:lnTo>
                <a:lnTo>
                  <a:pt x="148987" y="246600"/>
                </a:lnTo>
                <a:lnTo>
                  <a:pt x="138712" y="246600"/>
                </a:lnTo>
                <a:close/>
                <a:moveTo>
                  <a:pt x="138712" y="215775"/>
                </a:moveTo>
                <a:lnTo>
                  <a:pt x="148987" y="215775"/>
                </a:lnTo>
                <a:lnTo>
                  <a:pt x="148987" y="226050"/>
                </a:lnTo>
                <a:lnTo>
                  <a:pt x="138712" y="226050"/>
                </a:lnTo>
                <a:close/>
                <a:moveTo>
                  <a:pt x="79271" y="107887"/>
                </a:moveTo>
                <a:cubicBezTo>
                  <a:pt x="96585" y="143659"/>
                  <a:pt x="116770" y="171433"/>
                  <a:pt x="135229" y="184729"/>
                </a:cubicBezTo>
                <a:lnTo>
                  <a:pt x="143583" y="190750"/>
                </a:lnTo>
                <a:lnTo>
                  <a:pt x="151941" y="184729"/>
                </a:lnTo>
                <a:cubicBezTo>
                  <a:pt x="170632" y="171263"/>
                  <a:pt x="190909" y="143495"/>
                  <a:pt x="208192" y="107887"/>
                </a:cubicBezTo>
                <a:close/>
                <a:moveTo>
                  <a:pt x="63150" y="97612"/>
                </a:moveTo>
                <a:lnTo>
                  <a:pt x="224329" y="97612"/>
                </a:lnTo>
                <a:lnTo>
                  <a:pt x="220974" y="104897"/>
                </a:lnTo>
                <a:cubicBezTo>
                  <a:pt x="202258" y="145555"/>
                  <a:pt x="179288" y="177690"/>
                  <a:pt x="157952" y="193062"/>
                </a:cubicBezTo>
                <a:lnTo>
                  <a:pt x="148987" y="199525"/>
                </a:lnTo>
                <a:lnTo>
                  <a:pt x="148987" y="205500"/>
                </a:lnTo>
                <a:lnTo>
                  <a:pt x="138712" y="205500"/>
                </a:lnTo>
                <a:lnTo>
                  <a:pt x="138712" y="199905"/>
                </a:lnTo>
                <a:lnTo>
                  <a:pt x="129218" y="193062"/>
                </a:lnTo>
                <a:cubicBezTo>
                  <a:pt x="108113" y="177849"/>
                  <a:pt x="85277" y="145735"/>
                  <a:pt x="66500" y="104897"/>
                </a:cubicBezTo>
                <a:close/>
                <a:moveTo>
                  <a:pt x="33286" y="41100"/>
                </a:moveTo>
                <a:cubicBezTo>
                  <a:pt x="46592" y="97613"/>
                  <a:pt x="83623" y="172872"/>
                  <a:pt x="123213" y="201400"/>
                </a:cubicBezTo>
                <a:cubicBezTo>
                  <a:pt x="123662" y="201724"/>
                  <a:pt x="124056" y="202118"/>
                  <a:pt x="124379" y="202567"/>
                </a:cubicBezTo>
                <a:cubicBezTo>
                  <a:pt x="126038" y="204870"/>
                  <a:pt x="125515" y="208081"/>
                  <a:pt x="123213" y="209738"/>
                </a:cubicBezTo>
                <a:cubicBezTo>
                  <a:pt x="84044" y="237959"/>
                  <a:pt x="47840" y="313264"/>
                  <a:pt x="35105" y="369900"/>
                </a:cubicBezTo>
                <a:lnTo>
                  <a:pt x="69870" y="369900"/>
                </a:lnTo>
                <a:lnTo>
                  <a:pt x="143927" y="295843"/>
                </a:lnTo>
                <a:lnTo>
                  <a:pt x="217830" y="369900"/>
                </a:lnTo>
                <a:lnTo>
                  <a:pt x="254013" y="369900"/>
                </a:lnTo>
                <a:cubicBezTo>
                  <a:pt x="240974" y="313716"/>
                  <a:pt x="203959" y="238570"/>
                  <a:pt x="163958" y="209728"/>
                </a:cubicBezTo>
                <a:cubicBezTo>
                  <a:pt x="163509" y="209404"/>
                  <a:pt x="163115" y="209010"/>
                  <a:pt x="162791" y="208561"/>
                </a:cubicBezTo>
                <a:cubicBezTo>
                  <a:pt x="161133" y="206259"/>
                  <a:pt x="161656" y="203048"/>
                  <a:pt x="163958" y="201390"/>
                </a:cubicBezTo>
                <a:cubicBezTo>
                  <a:pt x="204031" y="172528"/>
                  <a:pt x="241036" y="97315"/>
                  <a:pt x="254049" y="41100"/>
                </a:cubicBezTo>
                <a:close/>
                <a:moveTo>
                  <a:pt x="10275" y="10275"/>
                </a:moveTo>
                <a:lnTo>
                  <a:pt x="10275" y="30825"/>
                </a:lnTo>
                <a:lnTo>
                  <a:pt x="277425" y="30825"/>
                </a:lnTo>
                <a:lnTo>
                  <a:pt x="277425" y="10275"/>
                </a:lnTo>
                <a:close/>
                <a:moveTo>
                  <a:pt x="0" y="0"/>
                </a:moveTo>
                <a:lnTo>
                  <a:pt x="287700" y="0"/>
                </a:lnTo>
                <a:lnTo>
                  <a:pt x="287700" y="41100"/>
                </a:lnTo>
                <a:lnTo>
                  <a:pt x="264535" y="41100"/>
                </a:lnTo>
                <a:cubicBezTo>
                  <a:pt x="252118" y="96955"/>
                  <a:pt x="215811" y="172332"/>
                  <a:pt x="175374" y="205567"/>
                </a:cubicBezTo>
                <a:cubicBezTo>
                  <a:pt x="215775" y="238770"/>
                  <a:pt x="252061" y="314081"/>
                  <a:pt x="264504" y="369900"/>
                </a:cubicBezTo>
                <a:lnTo>
                  <a:pt x="287700" y="369900"/>
                </a:lnTo>
                <a:lnTo>
                  <a:pt x="287700" y="411000"/>
                </a:lnTo>
                <a:lnTo>
                  <a:pt x="0" y="411000"/>
                </a:lnTo>
                <a:lnTo>
                  <a:pt x="0" y="369900"/>
                </a:lnTo>
                <a:lnTo>
                  <a:pt x="24660" y="369900"/>
                </a:lnTo>
                <a:cubicBezTo>
                  <a:pt x="36990" y="312535"/>
                  <a:pt x="71807" y="238493"/>
                  <a:pt x="111813" y="205567"/>
                </a:cubicBezTo>
                <a:cubicBezTo>
                  <a:pt x="71817" y="172620"/>
                  <a:pt x="35495" y="97186"/>
                  <a:pt x="22790" y="41100"/>
                </a:cubicBezTo>
                <a:lnTo>
                  <a:pt x="0" y="41100"/>
                </a:lnTo>
                <a:close/>
              </a:path>
            </a:pathLst>
          </a:custGeom>
          <a:solidFill>
            <a:schemeClr val="accent1"/>
          </a:solidFill>
          <a:ln w="5060" cap="flat">
            <a:noFill/>
            <a:prstDash val="solid"/>
            <a:miter/>
          </a:ln>
        </p:spPr>
        <p:txBody>
          <a:bodyPr wrap="square" rtlCol="0" anchor="ctr">
            <a:noAutofit/>
          </a:bodyPr>
          <a:lstStyle/>
          <a:p>
            <a:endParaRPr lang="en-GB" sz="2700"/>
          </a:p>
        </p:txBody>
      </p:sp>
      <p:sp>
        <p:nvSpPr>
          <p:cNvPr id="62" name="ZoneTexte 37"/>
          <p:cNvSpPr txBox="1"/>
          <p:nvPr/>
        </p:nvSpPr>
        <p:spPr>
          <a:xfrm>
            <a:off x="14436352" y="3748933"/>
            <a:ext cx="2982716" cy="461665"/>
          </a:xfrm>
          <a:prstGeom prst="rect">
            <a:avLst/>
          </a:prstGeom>
          <a:noFill/>
        </p:spPr>
        <p:txBody>
          <a:bodyPr wrap="square" rtlCol="0">
            <a:spAutoFit/>
          </a:bodyPr>
          <a:lstStyle/>
          <a:p>
            <a:pPr algn="ctr" defTabSz="1371600">
              <a:defRPr/>
            </a:pPr>
            <a:r>
              <a:rPr lang="en-GB" sz="2400" b="1" dirty="0" err="1">
                <a:solidFill>
                  <a:prstClr val="black"/>
                </a:solidFill>
                <a:latin typeface="Gotham 1" panose="020B0604020202020204" charset="0"/>
                <a:cs typeface="Gotham 1" panose="020B0604020202020204" charset="0"/>
              </a:rPr>
              <a:t>Tids</a:t>
            </a:r>
            <a:r>
              <a:rPr lang="en-GB" sz="2400" b="1" dirty="0">
                <a:solidFill>
                  <a:prstClr val="black"/>
                </a:solidFill>
                <a:latin typeface="Gotham 1" panose="020B0604020202020204" charset="0"/>
                <a:cs typeface="Gotham 1" panose="020B0604020202020204" charset="0"/>
              </a:rPr>
              <a:t> </a:t>
            </a:r>
            <a:r>
              <a:rPr lang="en-GB" sz="2400" b="1" dirty="0" err="1">
                <a:solidFill>
                  <a:prstClr val="black"/>
                </a:solidFill>
                <a:latin typeface="Gotham 1" panose="020B0604020202020204" charset="0"/>
                <a:cs typeface="Gotham 1" panose="020B0604020202020204" charset="0"/>
              </a:rPr>
              <a:t>estimering</a:t>
            </a:r>
            <a:endParaRPr lang="en-GB" sz="2400" b="1" dirty="0">
              <a:solidFill>
                <a:prstClr val="black"/>
              </a:solidFill>
              <a:latin typeface="Gotham 1" panose="020B0604020202020204" charset="0"/>
              <a:cs typeface="Gotham 1" panose="020B0604020202020204" charset="0"/>
            </a:endParaRPr>
          </a:p>
        </p:txBody>
      </p:sp>
      <p:pic>
        <p:nvPicPr>
          <p:cNvPr id="2" name="Picture 1"/>
          <p:cNvPicPr>
            <a:picLocks noChangeAspect="1"/>
          </p:cNvPicPr>
          <p:nvPr/>
        </p:nvPicPr>
        <p:blipFill rotWithShape="1">
          <a:blip r:embed="rId9"/>
          <a:srcRect l="55160" t="46620" r="33616" b="30364"/>
          <a:stretch/>
        </p:blipFill>
        <p:spPr>
          <a:xfrm>
            <a:off x="12030914" y="5112510"/>
            <a:ext cx="2163423" cy="2495487"/>
          </a:xfrm>
          <a:prstGeom prst="rect">
            <a:avLst/>
          </a:prstGeom>
        </p:spPr>
      </p:pic>
      <p:sp>
        <p:nvSpPr>
          <p:cNvPr id="64" name="ZoneTexte 37"/>
          <p:cNvSpPr txBox="1"/>
          <p:nvPr/>
        </p:nvSpPr>
        <p:spPr>
          <a:xfrm>
            <a:off x="1612550" y="2705990"/>
            <a:ext cx="3281306" cy="461665"/>
          </a:xfrm>
          <a:prstGeom prst="rect">
            <a:avLst/>
          </a:prstGeom>
          <a:noFill/>
        </p:spPr>
        <p:txBody>
          <a:bodyPr wrap="square" rtlCol="0">
            <a:spAutoFit/>
          </a:bodyPr>
          <a:lstStyle/>
          <a:p>
            <a:pPr algn="ctr" defTabSz="1371600">
              <a:defRPr/>
            </a:pPr>
            <a:r>
              <a:rPr lang="en-GB" sz="2400" b="1" dirty="0">
                <a:solidFill>
                  <a:prstClr val="black"/>
                </a:solidFill>
                <a:latin typeface="Gotham 1" panose="020B0604020202020204" charset="0"/>
                <a:cs typeface="Gotham 1" panose="020B0604020202020204" charset="0"/>
              </a:rPr>
              <a:t>FORM eCAM</a:t>
            </a:r>
          </a:p>
        </p:txBody>
      </p:sp>
      <p:sp>
        <p:nvSpPr>
          <p:cNvPr id="65" name="ZoneTexte 33"/>
          <p:cNvSpPr txBox="1"/>
          <p:nvPr/>
        </p:nvSpPr>
        <p:spPr>
          <a:xfrm>
            <a:off x="1490384" y="8396596"/>
            <a:ext cx="3789756" cy="369332"/>
          </a:xfrm>
          <a:prstGeom prst="rect">
            <a:avLst/>
          </a:prstGeom>
          <a:noFill/>
        </p:spPr>
        <p:txBody>
          <a:bodyPr wrap="square" rtlCol="0">
            <a:spAutoFit/>
          </a:bodyPr>
          <a:lstStyle/>
          <a:p>
            <a:pPr algn="ctr" defTabSz="1371600">
              <a:defRPr/>
            </a:pPr>
            <a:r>
              <a:rPr lang="en-GB" b="1" dirty="0">
                <a:latin typeface="Gotham 1" panose="020B0604020202020204" charset="0"/>
                <a:cs typeface="Gotham 1" panose="020B0604020202020204" charset="0"/>
              </a:rPr>
              <a:t>Den </a:t>
            </a:r>
            <a:r>
              <a:rPr lang="en-GB" b="1" dirty="0" err="1">
                <a:latin typeface="Gotham 1" panose="020B0604020202020204" charset="0"/>
                <a:cs typeface="Gotham 1" panose="020B0604020202020204" charset="0"/>
              </a:rPr>
              <a:t>eksakte</a:t>
            </a:r>
            <a:r>
              <a:rPr lang="en-GB" b="1" dirty="0">
                <a:latin typeface="Gotham 1" panose="020B0604020202020204" charset="0"/>
                <a:cs typeface="Gotham 1" panose="020B0604020202020204" charset="0"/>
              </a:rPr>
              <a:t> form </a:t>
            </a:r>
            <a:r>
              <a:rPr lang="en-GB" b="1" dirty="0" err="1">
                <a:latin typeface="Gotham 1" panose="020B0604020202020204" charset="0"/>
                <a:cs typeface="Gotham 1" panose="020B0604020202020204" charset="0"/>
              </a:rPr>
              <a:t>og</a:t>
            </a:r>
            <a:r>
              <a:rPr lang="en-GB" b="1" dirty="0">
                <a:latin typeface="Gotham 1" panose="020B0604020202020204" charset="0"/>
                <a:cs typeface="Gotham 1" panose="020B0604020202020204" charset="0"/>
              </a:rPr>
              <a:t> volume</a:t>
            </a:r>
          </a:p>
        </p:txBody>
      </p:sp>
      <p:sp>
        <p:nvSpPr>
          <p:cNvPr id="67" name="Right Arrow 39"/>
          <p:cNvSpPr/>
          <p:nvPr/>
        </p:nvSpPr>
        <p:spPr bwMode="gray">
          <a:xfrm>
            <a:off x="4653171" y="5526371"/>
            <a:ext cx="1730535" cy="1275501"/>
          </a:xfrm>
          <a:prstGeom prst="rightArrow">
            <a:avLst/>
          </a:prstGeom>
          <a:noFill/>
          <a:ln>
            <a:gradFill>
              <a:gsLst>
                <a:gs pos="24000">
                  <a:schemeClr val="bg1"/>
                </a:gs>
                <a:gs pos="100000">
                  <a:srgbClr val="00629B"/>
                </a:gs>
              </a:gsLst>
              <a:lin ang="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25491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2" grpId="0"/>
      <p:bldP spid="36" grpId="0"/>
      <p:bldP spid="61" grpId="0" animBg="1"/>
      <p:bldP spid="6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665E7D9B-D11A-4229-8674-189ABB1A676A}" type="slidenum">
              <a:rPr lang="en-GB" smtClean="0"/>
              <a:t>51</a:t>
            </a:fld>
            <a:endParaRPr lang="en-GB"/>
          </a:p>
        </p:txBody>
      </p:sp>
      <p:pic>
        <p:nvPicPr>
          <p:cNvPr id="2" name="Picture 1"/>
          <p:cNvPicPr>
            <a:picLocks noChangeAspect="1"/>
          </p:cNvPicPr>
          <p:nvPr/>
        </p:nvPicPr>
        <p:blipFill rotWithShape="1">
          <a:blip r:embed="rId3" cstate="hqprint">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val="0"/>
              </a:ext>
            </a:extLst>
          </a:blip>
          <a:srcRect l="2948" t="561" r="1591" b="27912"/>
          <a:stretch/>
        </p:blipFill>
        <p:spPr>
          <a:xfrm>
            <a:off x="1" y="1546412"/>
            <a:ext cx="18287999" cy="7707761"/>
          </a:xfrm>
          <a:prstGeom prst="rect">
            <a:avLst/>
          </a:prstGeom>
        </p:spPr>
      </p:pic>
      <p:sp>
        <p:nvSpPr>
          <p:cNvPr id="11" name="TextBox 10"/>
          <p:cNvSpPr txBox="1"/>
          <p:nvPr/>
        </p:nvSpPr>
        <p:spPr bwMode="gray">
          <a:xfrm>
            <a:off x="3" y="2259107"/>
            <a:ext cx="18287997" cy="2686920"/>
          </a:xfrm>
          <a:prstGeom prst="rect">
            <a:avLst/>
          </a:prstGeom>
          <a:noFill/>
        </p:spPr>
        <p:txBody>
          <a:bodyPr wrap="square" lIns="0" tIns="0" rIns="0" bIns="0" rtlCol="0">
            <a:noAutofit/>
          </a:bodyPr>
          <a:lstStyle/>
          <a:p>
            <a:pPr lvl="0" algn="ctr">
              <a:defRPr/>
            </a:pPr>
            <a:r>
              <a:rPr lang="en-GB" sz="4200" b="1" dirty="0">
                <a:solidFill>
                  <a:schemeClr val="bg1"/>
                </a:solidFill>
                <a:latin typeface="Calibri" panose="020F0502020204030204" pitchFamily="34" charset="0"/>
                <a:ea typeface="Calibri" panose="020F0502020204030204" pitchFamily="34" charset="0"/>
                <a:cs typeface="Calibri" panose="020F0502020204030204" pitchFamily="34" charset="0"/>
              </a:rPr>
              <a:t>+</a:t>
            </a:r>
            <a:r>
              <a:rPr lang="en-GB" sz="3600"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da-DK" sz="3600" dirty="0">
                <a:solidFill>
                  <a:schemeClr val="bg1"/>
                </a:solidFill>
                <a:latin typeface="Calibri" panose="020F0502020204030204" pitchFamily="34" charset="0"/>
                <a:ea typeface="Calibri" panose="020F0502020204030204" pitchFamily="34" charset="0"/>
                <a:cs typeface="Calibri" panose="020F0502020204030204" pitchFamily="34" charset="0"/>
              </a:rPr>
              <a:t>Automatisk beregning af antallet og typer af elektroder, der er nødvendige til et job</a:t>
            </a:r>
            <a:endParaRPr lang="en-GB" sz="36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lvl="0" algn="ctr">
              <a:defRPr/>
            </a:pPr>
            <a:r>
              <a:rPr lang="en-GB" sz="4200" b="1" dirty="0">
                <a:solidFill>
                  <a:schemeClr val="bg1"/>
                </a:solidFill>
                <a:latin typeface="Calibri" panose="020F0502020204030204" pitchFamily="34" charset="0"/>
                <a:ea typeface="Calibri" panose="020F0502020204030204" pitchFamily="34" charset="0"/>
                <a:cs typeface="Calibri" panose="020F0502020204030204" pitchFamily="34" charset="0"/>
              </a:rPr>
              <a:t>+</a:t>
            </a:r>
            <a:r>
              <a:rPr lang="en-GB" sz="3600" b="1" i="1" dirty="0">
                <a:solidFill>
                  <a:schemeClr val="bg1"/>
                </a:solidFill>
                <a:latin typeface="Calibri" panose="020F0502020204030204" pitchFamily="34" charset="0"/>
                <a:ea typeface="Calibri" panose="020F0502020204030204" pitchFamily="34" charset="0"/>
                <a:cs typeface="Calibri" panose="020F0502020204030204" pitchFamily="34" charset="0"/>
              </a:rPr>
              <a:t> Intelligent </a:t>
            </a:r>
            <a:r>
              <a:rPr lang="en-GB" sz="3600" b="1" i="1" dirty="0" err="1">
                <a:solidFill>
                  <a:schemeClr val="bg1"/>
                </a:solidFill>
                <a:latin typeface="Calibri" panose="020F0502020204030204" pitchFamily="34" charset="0"/>
                <a:ea typeface="Calibri" panose="020F0502020204030204" pitchFamily="34" charset="0"/>
                <a:cs typeface="Calibri" panose="020F0502020204030204" pitchFamily="34" charset="0"/>
              </a:rPr>
              <a:t>genering</a:t>
            </a:r>
            <a:r>
              <a:rPr lang="en-GB" sz="3600" b="1" i="1"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600" b="1" i="1" dirty="0" err="1">
                <a:solidFill>
                  <a:schemeClr val="bg1"/>
                </a:solidFill>
                <a:latin typeface="Calibri" panose="020F0502020204030204" pitchFamily="34" charset="0"/>
                <a:ea typeface="Calibri" panose="020F0502020204030204" pitchFamily="34" charset="0"/>
                <a:cs typeface="Calibri" panose="020F0502020204030204" pitchFamily="34" charset="0"/>
              </a:rPr>
              <a:t>af</a:t>
            </a:r>
            <a:r>
              <a:rPr lang="en-GB" sz="3600" b="1" i="1"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600" b="1" i="1" dirty="0" err="1">
                <a:solidFill>
                  <a:schemeClr val="bg1"/>
                </a:solidFill>
                <a:latin typeface="Calibri" panose="020F0502020204030204" pitchFamily="34" charset="0"/>
                <a:ea typeface="Calibri" panose="020F0502020204030204" pitchFamily="34" charset="0"/>
                <a:cs typeface="Calibri" panose="020F0502020204030204" pitchFamily="34" charset="0"/>
              </a:rPr>
              <a:t>bearbejdningssekvens</a:t>
            </a:r>
            <a:endParaRPr lang="en-GB" sz="3600" b="1" i="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lvl="0" algn="ctr">
              <a:defRPr/>
            </a:pPr>
            <a:r>
              <a:rPr lang="en-GB" sz="4200" b="1" dirty="0">
                <a:solidFill>
                  <a:schemeClr val="bg1"/>
                </a:solidFill>
                <a:latin typeface="Calibri" panose="020F0502020204030204" pitchFamily="34" charset="0"/>
                <a:ea typeface="Calibri" panose="020F0502020204030204" pitchFamily="34" charset="0"/>
                <a:cs typeface="Calibri" panose="020F0502020204030204" pitchFamily="34" charset="0"/>
              </a:rPr>
              <a:t>+</a:t>
            </a:r>
            <a:r>
              <a:rPr lang="en-GB" sz="3600"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600" dirty="0" err="1">
                <a:solidFill>
                  <a:schemeClr val="bg1"/>
                </a:solidFill>
                <a:latin typeface="Calibri" panose="020F0502020204030204" pitchFamily="34" charset="0"/>
                <a:ea typeface="Calibri" panose="020F0502020204030204" pitchFamily="34" charset="0"/>
                <a:cs typeface="Calibri" panose="020F0502020204030204" pitchFamily="34" charset="0"/>
              </a:rPr>
              <a:t>Optimeringer</a:t>
            </a:r>
            <a:r>
              <a:rPr lang="en-GB" sz="3600"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600" dirty="0" err="1">
                <a:solidFill>
                  <a:schemeClr val="bg1"/>
                </a:solidFill>
                <a:latin typeface="Calibri" panose="020F0502020204030204" pitchFamily="34" charset="0"/>
                <a:ea typeface="Calibri" panose="020F0502020204030204" pitchFamily="34" charset="0"/>
                <a:cs typeface="Calibri" panose="020F0502020204030204" pitchFamily="34" charset="0"/>
              </a:rPr>
              <a:t>baseret</a:t>
            </a:r>
            <a:r>
              <a:rPr lang="en-GB" sz="3600"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600" dirty="0" err="1">
                <a:solidFill>
                  <a:schemeClr val="bg1"/>
                </a:solidFill>
                <a:latin typeface="Calibri" panose="020F0502020204030204" pitchFamily="34" charset="0"/>
                <a:ea typeface="Calibri" panose="020F0502020204030204" pitchFamily="34" charset="0"/>
                <a:cs typeface="Calibri" panose="020F0502020204030204" pitchFamily="34" charset="0"/>
              </a:rPr>
              <a:t>på</a:t>
            </a:r>
            <a:r>
              <a:rPr lang="en-GB" sz="3600"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600" dirty="0" err="1">
                <a:solidFill>
                  <a:schemeClr val="bg1"/>
                </a:solidFill>
                <a:latin typeface="Calibri" panose="020F0502020204030204" pitchFamily="34" charset="0"/>
                <a:ea typeface="Calibri" panose="020F0502020204030204" pitchFamily="34" charset="0"/>
                <a:cs typeface="Calibri" panose="020F0502020204030204" pitchFamily="34" charset="0"/>
              </a:rPr>
              <a:t>palletter</a:t>
            </a:r>
            <a:r>
              <a:rPr lang="en-GB" sz="3600"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600" dirty="0" err="1">
                <a:solidFill>
                  <a:schemeClr val="bg1"/>
                </a:solidFill>
                <a:latin typeface="Calibri" panose="020F0502020204030204" pitchFamily="34" charset="0"/>
                <a:ea typeface="Calibri" panose="020F0502020204030204" pitchFamily="34" charset="0"/>
                <a:cs typeface="Calibri" panose="020F0502020204030204" pitchFamily="34" charset="0"/>
              </a:rPr>
              <a:t>og</a:t>
            </a:r>
            <a:r>
              <a:rPr lang="en-GB" sz="3600" dirty="0">
                <a:solidFill>
                  <a:schemeClr val="bg1"/>
                </a:solidFill>
                <a:latin typeface="Calibri" panose="020F0502020204030204" pitchFamily="34" charset="0"/>
                <a:ea typeface="Calibri" panose="020F0502020204030204" pitchFamily="34" charset="0"/>
                <a:cs typeface="Calibri" panose="020F0502020204030204" pitchFamily="34" charset="0"/>
              </a:rPr>
              <a:t> partier</a:t>
            </a:r>
            <a:endParaRPr lang="en-GB" sz="3600" b="1" i="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lvl="0" algn="ctr">
              <a:defRPr/>
            </a:pPr>
            <a:r>
              <a:rPr lang="en-GB" sz="4200" b="1" dirty="0">
                <a:solidFill>
                  <a:srgbClr val="FFFFFF"/>
                </a:solidFill>
                <a:latin typeface="Calibri" panose="020F0502020204030204" pitchFamily="34" charset="0"/>
                <a:ea typeface="Calibri" panose="020F0502020204030204" pitchFamily="34" charset="0"/>
                <a:cs typeface="Calibri" panose="020F0502020204030204" pitchFamily="34" charset="0"/>
              </a:rPr>
              <a:t>+</a:t>
            </a:r>
            <a:r>
              <a:rPr lang="en-GB" sz="3600" dirty="0">
                <a:solidFill>
                  <a:srgbClr val="FFFFFF"/>
                </a:solidFill>
                <a:latin typeface="Calibri" panose="020F0502020204030204" pitchFamily="34" charset="0"/>
                <a:ea typeface="Calibri" panose="020F0502020204030204" pitchFamily="34" charset="0"/>
                <a:cs typeface="Calibri" panose="020F0502020204030204" pitchFamily="34" charset="0"/>
              </a:rPr>
              <a:t> </a:t>
            </a:r>
            <a:r>
              <a:rPr lang="en-GB" sz="3600" dirty="0" err="1">
                <a:solidFill>
                  <a:srgbClr val="FFFFFF"/>
                </a:solidFill>
                <a:latin typeface="Calibri" panose="020F0502020204030204" pitchFamily="34" charset="0"/>
                <a:ea typeface="Calibri" panose="020F0502020204030204" pitchFamily="34" charset="0"/>
                <a:cs typeface="Calibri" panose="020F0502020204030204" pitchFamily="34" charset="0"/>
              </a:rPr>
              <a:t>Automatisk</a:t>
            </a:r>
            <a:r>
              <a:rPr lang="en-GB" sz="3600" dirty="0">
                <a:solidFill>
                  <a:srgbClr val="FFFFFF"/>
                </a:solidFill>
                <a:latin typeface="Calibri" panose="020F0502020204030204" pitchFamily="34" charset="0"/>
                <a:ea typeface="Calibri" panose="020F0502020204030204" pitchFamily="34" charset="0"/>
                <a:cs typeface="Calibri" panose="020F0502020204030204" pitchFamily="34" charset="0"/>
              </a:rPr>
              <a:t> export </a:t>
            </a:r>
            <a:r>
              <a:rPr lang="en-GB" sz="3600" dirty="0" err="1">
                <a:solidFill>
                  <a:srgbClr val="FFFFFF"/>
                </a:solidFill>
                <a:latin typeface="Calibri" panose="020F0502020204030204" pitchFamily="34" charset="0"/>
                <a:ea typeface="Calibri" panose="020F0502020204030204" pitchFamily="34" charset="0"/>
                <a:cs typeface="Calibri" panose="020F0502020204030204" pitchFamily="34" charset="0"/>
              </a:rPr>
              <a:t>af</a:t>
            </a:r>
            <a:r>
              <a:rPr lang="en-GB" sz="3600" dirty="0">
                <a:solidFill>
                  <a:srgbClr val="FFFFFF"/>
                </a:solidFill>
                <a:latin typeface="Calibri" panose="020F0502020204030204" pitchFamily="34" charset="0"/>
                <a:ea typeface="Calibri" panose="020F0502020204030204" pitchFamily="34" charset="0"/>
                <a:cs typeface="Calibri" panose="020F0502020204030204" pitchFamily="34" charset="0"/>
              </a:rPr>
              <a:t> </a:t>
            </a:r>
            <a:r>
              <a:rPr lang="en-GB" sz="3600" b="1" i="1" dirty="0" err="1">
                <a:solidFill>
                  <a:srgbClr val="FFFFFF"/>
                </a:solidFill>
                <a:latin typeface="Calibri" panose="020F0502020204030204" pitchFamily="34" charset="0"/>
                <a:ea typeface="Calibri" panose="020F0502020204030204" pitchFamily="34" charset="0"/>
                <a:cs typeface="Calibri" panose="020F0502020204030204" pitchFamily="34" charset="0"/>
              </a:rPr>
              <a:t>Jobforberedelsesrapport</a:t>
            </a:r>
            <a:br>
              <a:rPr lang="en-US" sz="3600" dirty="0">
                <a:solidFill>
                  <a:srgbClr val="FFFFFF"/>
                </a:solidFill>
                <a:latin typeface="Calibri" panose="020F0502020204030204" pitchFamily="34" charset="0"/>
                <a:ea typeface="Calibri" panose="020F0502020204030204" pitchFamily="34" charset="0"/>
                <a:cs typeface="Calibri" panose="020F0502020204030204" pitchFamily="34" charset="0"/>
              </a:rPr>
            </a:br>
            <a:endParaRPr lang="en-US" sz="3600" dirty="0">
              <a:solidFill>
                <a:srgbClr val="FFFFFF"/>
              </a:solidFill>
              <a:latin typeface="Calibri" panose="020F0502020204030204" pitchFamily="34" charset="0"/>
              <a:ea typeface="Calibri" panose="020F0502020204030204" pitchFamily="34" charset="0"/>
              <a:cs typeface="Calibri" panose="020F0502020204030204" pitchFamily="34" charset="0"/>
            </a:endParaRPr>
          </a:p>
        </p:txBody>
      </p:sp>
      <p:sp>
        <p:nvSpPr>
          <p:cNvPr id="9"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dirty="0">
                <a:latin typeface="Gotham 1" panose="020B0604020202020204" charset="0"/>
                <a:cs typeface="Gotham 1" panose="020B0604020202020204" charset="0"/>
              </a:rPr>
              <a:t>FORM eCAM v1.2.0	</a:t>
            </a:r>
            <a:r>
              <a:rPr lang="en-GB" sz="2400" dirty="0">
                <a:latin typeface="Gotham 1" panose="020B0604020202020204" charset="0"/>
                <a:cs typeface="Gotham 1" panose="020B0604020202020204" charset="0"/>
                <a:sym typeface="Wingdings" panose="05000000000000000000" pitchFamily="2" charset="2"/>
              </a:rPr>
              <a:t> </a:t>
            </a:r>
            <a:r>
              <a:rPr lang="en-GB" sz="2400" dirty="0" err="1">
                <a:latin typeface="Gotham 1" panose="020B0604020202020204" charset="0"/>
                <a:cs typeface="Gotham 1" panose="020B0604020202020204" charset="0"/>
                <a:sym typeface="Wingdings" panose="05000000000000000000" pitchFamily="2" charset="2"/>
              </a:rPr>
              <a:t>Nyhed</a:t>
            </a:r>
            <a:r>
              <a:rPr lang="en-GB" sz="2400" dirty="0">
                <a:latin typeface="Gotham 1" panose="020B0604020202020204" charset="0"/>
                <a:cs typeface="Gotham 1" panose="020B0604020202020204" charset="0"/>
                <a:sym typeface="Wingdings" panose="05000000000000000000" pitchFamily="2" charset="2"/>
              </a:rPr>
              <a:t> - Juli 2024 release</a:t>
            </a:r>
            <a:endParaRPr lang="en-GB" sz="2400" dirty="0">
              <a:latin typeface="Gotham 1" panose="020B0604020202020204" charset="0"/>
              <a:cs typeface="Gotham 1" panose="020B0604020202020204" charset="0"/>
            </a:endParaRPr>
          </a:p>
        </p:txBody>
      </p:sp>
      <p:grpSp>
        <p:nvGrpSpPr>
          <p:cNvPr id="3" name="Gruppe 2">
            <a:extLst>
              <a:ext uri="{FF2B5EF4-FFF2-40B4-BE49-F238E27FC236}">
                <a16:creationId xmlns:a16="http://schemas.microsoft.com/office/drawing/2014/main" id="{C029CACF-D322-380F-EFD3-B4E4BFC2A5B6}"/>
              </a:ext>
            </a:extLst>
          </p:cNvPr>
          <p:cNvGrpSpPr/>
          <p:nvPr/>
        </p:nvGrpSpPr>
        <p:grpSpPr>
          <a:xfrm>
            <a:off x="-116571" y="9254172"/>
            <a:ext cx="20067172" cy="1190529"/>
            <a:chOff x="-116571" y="9254172"/>
            <a:chExt cx="20067172" cy="1190529"/>
          </a:xfrm>
        </p:grpSpPr>
        <p:grpSp>
          <p:nvGrpSpPr>
            <p:cNvPr id="5" name="Group 9">
              <a:extLst>
                <a:ext uri="{FF2B5EF4-FFF2-40B4-BE49-F238E27FC236}">
                  <a16:creationId xmlns:a16="http://schemas.microsoft.com/office/drawing/2014/main" id="{EC568F33-403D-0FD7-786F-D761EAEDA4AB}"/>
                </a:ext>
              </a:extLst>
            </p:cNvPr>
            <p:cNvGrpSpPr/>
            <p:nvPr/>
          </p:nvGrpSpPr>
          <p:grpSpPr>
            <a:xfrm>
              <a:off x="-116571" y="9254172"/>
              <a:ext cx="20067172" cy="1190529"/>
              <a:chOff x="0" y="0"/>
              <a:chExt cx="26756230" cy="1587372"/>
            </a:xfrm>
          </p:grpSpPr>
          <p:grpSp>
            <p:nvGrpSpPr>
              <p:cNvPr id="15" name="Group 10">
                <a:extLst>
                  <a:ext uri="{FF2B5EF4-FFF2-40B4-BE49-F238E27FC236}">
                    <a16:creationId xmlns:a16="http://schemas.microsoft.com/office/drawing/2014/main" id="{5A3007EF-21B7-50DE-2234-94F6205F334F}"/>
                  </a:ext>
                </a:extLst>
              </p:cNvPr>
              <p:cNvGrpSpPr/>
              <p:nvPr/>
            </p:nvGrpSpPr>
            <p:grpSpPr>
              <a:xfrm>
                <a:off x="0" y="0"/>
                <a:ext cx="26756230" cy="1587372"/>
                <a:chOff x="0" y="0"/>
                <a:chExt cx="5285181" cy="313555"/>
              </a:xfrm>
            </p:grpSpPr>
            <p:sp>
              <p:nvSpPr>
                <p:cNvPr id="17" name="Freeform 11">
                  <a:extLst>
                    <a:ext uri="{FF2B5EF4-FFF2-40B4-BE49-F238E27FC236}">
                      <a16:creationId xmlns:a16="http://schemas.microsoft.com/office/drawing/2014/main" id="{F4836519-A0BA-E9F4-5F14-C877F31FFBB0}"/>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8" name="TextBox 12">
                  <a:extLst>
                    <a:ext uri="{FF2B5EF4-FFF2-40B4-BE49-F238E27FC236}">
                      <a16:creationId xmlns:a16="http://schemas.microsoft.com/office/drawing/2014/main" id="{1F5D2DC1-14A3-6078-56EB-52BAED4AC394}"/>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6" name="Freeform 13">
                <a:extLst>
                  <a:ext uri="{FF2B5EF4-FFF2-40B4-BE49-F238E27FC236}">
                    <a16:creationId xmlns:a16="http://schemas.microsoft.com/office/drawing/2014/main" id="{3FDBC1CE-E14D-51D2-E84D-05246A65A7C3}"/>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5"/>
                <a:stretch>
                  <a:fillRect t="-74131" b="-74131"/>
                </a:stretch>
              </a:blipFill>
            </p:spPr>
            <p:txBody>
              <a:bodyPr/>
              <a:lstStyle/>
              <a:p>
                <a:endParaRPr lang="en-GB"/>
              </a:p>
            </p:txBody>
          </p:sp>
        </p:grpSp>
        <p:grpSp>
          <p:nvGrpSpPr>
            <p:cNvPr id="6" name="Group 14">
              <a:extLst>
                <a:ext uri="{FF2B5EF4-FFF2-40B4-BE49-F238E27FC236}">
                  <a16:creationId xmlns:a16="http://schemas.microsoft.com/office/drawing/2014/main" id="{FCCC768E-5DFD-E999-6D5E-87DBCCABC388}"/>
                </a:ext>
              </a:extLst>
            </p:cNvPr>
            <p:cNvGrpSpPr/>
            <p:nvPr/>
          </p:nvGrpSpPr>
          <p:grpSpPr>
            <a:xfrm>
              <a:off x="17406546" y="9693061"/>
              <a:ext cx="456538" cy="456538"/>
              <a:chOff x="0" y="0"/>
              <a:chExt cx="812800" cy="812800"/>
            </a:xfrm>
          </p:grpSpPr>
          <p:sp>
            <p:nvSpPr>
              <p:cNvPr id="13" name="Freeform 15">
                <a:extLst>
                  <a:ext uri="{FF2B5EF4-FFF2-40B4-BE49-F238E27FC236}">
                    <a16:creationId xmlns:a16="http://schemas.microsoft.com/office/drawing/2014/main" id="{D9B6E15F-E8B0-9492-56E0-717EC9B4459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4" name="TextBox 16">
                <a:extLst>
                  <a:ext uri="{FF2B5EF4-FFF2-40B4-BE49-F238E27FC236}">
                    <a16:creationId xmlns:a16="http://schemas.microsoft.com/office/drawing/2014/main" id="{79B6A469-BF2F-516C-EBE7-188E2DEDC971}"/>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7" name="Group 17">
              <a:extLst>
                <a:ext uri="{FF2B5EF4-FFF2-40B4-BE49-F238E27FC236}">
                  <a16:creationId xmlns:a16="http://schemas.microsoft.com/office/drawing/2014/main" id="{0FC588F3-66A3-A940-5BBF-FCCB8AE28E06}"/>
                </a:ext>
              </a:extLst>
            </p:cNvPr>
            <p:cNvGrpSpPr/>
            <p:nvPr/>
          </p:nvGrpSpPr>
          <p:grpSpPr>
            <a:xfrm>
              <a:off x="17112326" y="9464973"/>
              <a:ext cx="603512" cy="603512"/>
              <a:chOff x="0" y="0"/>
              <a:chExt cx="812800" cy="812800"/>
            </a:xfrm>
          </p:grpSpPr>
          <p:sp>
            <p:nvSpPr>
              <p:cNvPr id="10" name="Freeform 18">
                <a:extLst>
                  <a:ext uri="{FF2B5EF4-FFF2-40B4-BE49-F238E27FC236}">
                    <a16:creationId xmlns:a16="http://schemas.microsoft.com/office/drawing/2014/main" id="{5EB09992-294C-DE68-A445-16BB0F71821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2" name="TextBox 19">
                <a:extLst>
                  <a:ext uri="{FF2B5EF4-FFF2-40B4-BE49-F238E27FC236}">
                    <a16:creationId xmlns:a16="http://schemas.microsoft.com/office/drawing/2014/main" id="{F12141C9-A6AA-9787-23B9-7C47480E4A04}"/>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51</a:t>
                </a:r>
              </a:p>
            </p:txBody>
          </p:sp>
        </p:grpSp>
      </p:grpSp>
    </p:spTree>
    <p:extLst>
      <p:ext uri="{BB962C8B-B14F-4D97-AF65-F5344CB8AC3E}">
        <p14:creationId xmlns:p14="http://schemas.microsoft.com/office/powerpoint/2010/main" val="46296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FE587BE-8F7B-5FA4-DE0C-1B17CCFBB51E}"/>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b="1" i="1" dirty="0">
                <a:solidFill>
                  <a:srgbClr val="FFFFFF"/>
                </a:solidFill>
                <a:latin typeface="Gotham 1" panose="020B0604020202020204" charset="0"/>
                <a:cs typeface="Gotham 1" panose="020B0604020202020204" charset="0"/>
              </a:rPr>
              <a:t>Tool expert </a:t>
            </a:r>
            <a:r>
              <a:rPr lang="en-GB" sz="2400" b="1" dirty="0">
                <a:solidFill>
                  <a:srgbClr val="FFFFFF"/>
                </a:solidFill>
                <a:latin typeface="Gotham 1" panose="020B0604020202020204" charset="0"/>
                <a:cs typeface="Gotham 1" panose="020B0604020202020204" charset="0"/>
              </a:rPr>
              <a:t>– </a:t>
            </a:r>
            <a:r>
              <a:rPr lang="da-DK" sz="2400" dirty="0">
                <a:latin typeface="Gotham 1" panose="020B0604020202020204" charset="0"/>
                <a:cs typeface="Gotham 1" panose="020B0604020202020204" charset="0"/>
              </a:rPr>
              <a:t>Automatisk beregning af antallet af elektroder, der er nødvendige for et job</a:t>
            </a:r>
            <a:endParaRPr lang="en-GB" sz="2400" dirty="0">
              <a:latin typeface="Gotham 1" panose="020B0604020202020204" charset="0"/>
              <a:cs typeface="Gotham 1" panose="020B0604020202020204" charset="0"/>
            </a:endParaRPr>
          </a:p>
        </p:txBody>
      </p:sp>
      <p:pic>
        <p:nvPicPr>
          <p:cNvPr id="19" name="Picture 18">
            <a:extLst>
              <a:ext uri="{FF2B5EF4-FFF2-40B4-BE49-F238E27FC236}">
                <a16:creationId xmlns:a16="http://schemas.microsoft.com/office/drawing/2014/main" id="{54B68367-35D0-3C81-8B6F-5F3BC7F4DCF4}"/>
              </a:ext>
            </a:extLst>
          </p:cNvPr>
          <p:cNvPicPr>
            <a:picLocks noChangeAspect="1"/>
          </p:cNvPicPr>
          <p:nvPr/>
        </p:nvPicPr>
        <p:blipFill rotWithShape="1">
          <a:blip r:embed="rId3"/>
          <a:srcRect t="1367" r="2479" b="1367"/>
          <a:stretch/>
        </p:blipFill>
        <p:spPr>
          <a:xfrm>
            <a:off x="7189214" y="2062004"/>
            <a:ext cx="10218918" cy="4320000"/>
          </a:xfrm>
          <a:prstGeom prst="rect">
            <a:avLst/>
          </a:prstGeom>
        </p:spPr>
      </p:pic>
      <p:sp>
        <p:nvSpPr>
          <p:cNvPr id="20" name="Content Placeholder 7">
            <a:extLst>
              <a:ext uri="{FF2B5EF4-FFF2-40B4-BE49-F238E27FC236}">
                <a16:creationId xmlns:a16="http://schemas.microsoft.com/office/drawing/2014/main" id="{8E33BBE7-04A8-EBA6-9766-E80054423CF5}"/>
              </a:ext>
            </a:extLst>
          </p:cNvPr>
          <p:cNvSpPr txBox="1">
            <a:spLocks/>
          </p:cNvSpPr>
          <p:nvPr/>
        </p:nvSpPr>
        <p:spPr bwMode="gray">
          <a:xfrm>
            <a:off x="2878661" y="7807643"/>
            <a:ext cx="3034875" cy="45381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buNone/>
            </a:pPr>
            <a:r>
              <a:rPr lang="en-US" sz="1800" dirty="0" err="1">
                <a:solidFill>
                  <a:srgbClr val="FFFFFF"/>
                </a:solidFill>
              </a:rPr>
              <a:t>Forfræst</a:t>
            </a:r>
            <a:r>
              <a:rPr lang="en-US" sz="1800" dirty="0">
                <a:solidFill>
                  <a:srgbClr val="FFFFFF"/>
                </a:solidFill>
              </a:rPr>
              <a:t> @ 0.2 mm</a:t>
            </a:r>
          </a:p>
          <a:p>
            <a:pPr marL="0" indent="0">
              <a:buNone/>
            </a:pPr>
            <a:endParaRPr lang="en-US" sz="1800" dirty="0">
              <a:solidFill>
                <a:srgbClr val="FFFFFF"/>
              </a:solidFill>
            </a:endParaRPr>
          </a:p>
          <a:p>
            <a:pPr marL="0" indent="0">
              <a:buNone/>
            </a:pPr>
            <a:endParaRPr lang="en-US" sz="1800" dirty="0"/>
          </a:p>
        </p:txBody>
      </p:sp>
      <p:graphicFrame>
        <p:nvGraphicFramePr>
          <p:cNvPr id="6" name="Tableau 5">
            <a:extLst>
              <a:ext uri="{FF2B5EF4-FFF2-40B4-BE49-F238E27FC236}">
                <a16:creationId xmlns:a16="http://schemas.microsoft.com/office/drawing/2014/main" id="{FEFC6A3E-9E01-2E6B-437A-90933D0440F8}"/>
              </a:ext>
            </a:extLst>
          </p:cNvPr>
          <p:cNvGraphicFramePr>
            <a:graphicFrameLocks noGrp="1"/>
          </p:cNvGraphicFramePr>
          <p:nvPr/>
        </p:nvGraphicFramePr>
        <p:xfrm>
          <a:off x="7180730" y="6770498"/>
          <a:ext cx="10227403" cy="2286000"/>
        </p:xfrm>
        <a:graphic>
          <a:graphicData uri="http://schemas.openxmlformats.org/drawingml/2006/table">
            <a:tbl>
              <a:tblPr bandRow="1"/>
              <a:tblGrid>
                <a:gridCol w="2414643">
                  <a:extLst>
                    <a:ext uri="{9D8B030D-6E8A-4147-A177-3AD203B41FA5}">
                      <a16:colId xmlns:a16="http://schemas.microsoft.com/office/drawing/2014/main" val="572278320"/>
                    </a:ext>
                  </a:extLst>
                </a:gridCol>
                <a:gridCol w="312420">
                  <a:extLst>
                    <a:ext uri="{9D8B030D-6E8A-4147-A177-3AD203B41FA5}">
                      <a16:colId xmlns:a16="http://schemas.microsoft.com/office/drawing/2014/main" val="326197041"/>
                    </a:ext>
                  </a:extLst>
                </a:gridCol>
                <a:gridCol w="3384884">
                  <a:extLst>
                    <a:ext uri="{9D8B030D-6E8A-4147-A177-3AD203B41FA5}">
                      <a16:colId xmlns:a16="http://schemas.microsoft.com/office/drawing/2014/main" val="2629734589"/>
                    </a:ext>
                  </a:extLst>
                </a:gridCol>
                <a:gridCol w="323123">
                  <a:extLst>
                    <a:ext uri="{9D8B030D-6E8A-4147-A177-3AD203B41FA5}">
                      <a16:colId xmlns:a16="http://schemas.microsoft.com/office/drawing/2014/main" val="809088008"/>
                    </a:ext>
                  </a:extLst>
                </a:gridCol>
                <a:gridCol w="3792333">
                  <a:extLst>
                    <a:ext uri="{9D8B030D-6E8A-4147-A177-3AD203B41FA5}">
                      <a16:colId xmlns:a16="http://schemas.microsoft.com/office/drawing/2014/main" val="3814817928"/>
                    </a:ext>
                  </a:extLst>
                </a:gridCol>
              </a:tblGrid>
              <a:tr h="457200">
                <a:tc>
                  <a:txBody>
                    <a:bodyPr/>
                    <a:lstStyle/>
                    <a:p>
                      <a:r>
                        <a:rPr lang="en-US" sz="2100" b="1" dirty="0" err="1">
                          <a:solidFill>
                            <a:srgbClr val="FFFFFF"/>
                          </a:solidFill>
                        </a:rPr>
                        <a:t>Antal</a:t>
                      </a:r>
                      <a:r>
                        <a:rPr lang="en-US" sz="2100" b="1" dirty="0">
                          <a:solidFill>
                            <a:srgbClr val="FFFFFF"/>
                          </a:solidFill>
                        </a:rPr>
                        <a:t> </a:t>
                      </a:r>
                      <a:r>
                        <a:rPr lang="en-US" sz="2100" b="1" dirty="0" err="1">
                          <a:solidFill>
                            <a:srgbClr val="FFFFFF"/>
                          </a:solidFill>
                        </a:rPr>
                        <a:t>emner</a:t>
                      </a:r>
                      <a:endParaRPr lang="en-GB" sz="2100" dirty="0">
                        <a:solidFill>
                          <a:srgbClr val="FFFFFF"/>
                        </a:solidFill>
                      </a:endParaRPr>
                    </a:p>
                  </a:txBody>
                  <a:tcPr marL="137160" marR="137160" marT="68580" marB="68580">
                    <a:lnL>
                      <a:noFill/>
                    </a:lnL>
                    <a:lnR>
                      <a:noFill/>
                    </a:lnR>
                    <a:lnT w="6350" cap="flat" cmpd="sng" algn="ctr">
                      <a:noFill/>
                      <a:prstDash val="sysDot"/>
                    </a:lnT>
                    <a:lnB w="6350" cap="flat" cmpd="sng" algn="ctr">
                      <a:solidFill>
                        <a:schemeClr val="bg1"/>
                      </a:solidFill>
                      <a:prstDash val="solid"/>
                      <a:round/>
                      <a:headEnd type="none" w="med" len="med"/>
                      <a:tailEnd type="none" w="med" len="med"/>
                    </a:lnB>
                    <a:lnTlToBr>
                      <a:noFill/>
                    </a:lnTlToBr>
                    <a:lnBlToTr>
                      <a:noFill/>
                    </a:lnBlToTr>
                  </a:tcPr>
                </a:tc>
                <a:tc>
                  <a:txBody>
                    <a:bodyPr/>
                    <a:lstStyle/>
                    <a:p>
                      <a:endParaRPr lang="en-GB" sz="2100" i="0">
                        <a:solidFill>
                          <a:srgbClr val="FFFFFF"/>
                        </a:solidFill>
                      </a:endParaRPr>
                    </a:p>
                  </a:txBody>
                  <a:tcPr marL="137160" marR="137160" marT="68580" marB="68580">
                    <a:lnL>
                      <a:noFill/>
                    </a:lnL>
                    <a:lnR>
                      <a:noFill/>
                    </a:lnR>
                    <a:lnT w="6350" cap="flat" cmpd="sng" algn="ctr">
                      <a:noFill/>
                      <a:prstDash val="sysDot"/>
                    </a:lnT>
                    <a:lnB w="12700" cap="flat" cmpd="sng" algn="ctr">
                      <a:noFill/>
                      <a:prstDash val="sysDot"/>
                      <a:round/>
                      <a:headEnd type="none" w="med" len="med"/>
                      <a:tailEnd type="none" w="med" len="med"/>
                    </a:lnB>
                    <a:lnTlToBr>
                      <a:noFill/>
                    </a:lnTlToBr>
                    <a:lnBlToTr>
                      <a:noFill/>
                    </a:lnBlToTr>
                  </a:tcPr>
                </a:tc>
                <a:tc>
                  <a:txBody>
                    <a:bodyPr/>
                    <a:lstStyle/>
                    <a:p>
                      <a:r>
                        <a:rPr lang="en-US" sz="2100">
                          <a:solidFill>
                            <a:srgbClr val="FFFFFF"/>
                          </a:solidFill>
                        </a:rPr>
                        <a:t>2</a:t>
                      </a:r>
                      <a:endParaRPr lang="en-GB" sz="2100" i="0">
                        <a:solidFill>
                          <a:srgbClr val="FFFFFF"/>
                        </a:solidFill>
                      </a:endParaRPr>
                    </a:p>
                  </a:txBody>
                  <a:tcPr marL="137160" marR="137160" marT="68580" marB="68580">
                    <a:lnL>
                      <a:noFill/>
                    </a:lnL>
                    <a:lnR>
                      <a:noFill/>
                    </a:lnR>
                    <a:lnT w="6350" cap="flat" cmpd="sng" algn="ctr">
                      <a:noFill/>
                      <a:prstDash val="sysDot"/>
                    </a:lnT>
                    <a:lnB w="6350" cap="flat" cmpd="sng" algn="ctr">
                      <a:solidFill>
                        <a:schemeClr val="bg1"/>
                      </a:solidFill>
                      <a:prstDash val="solid"/>
                      <a:round/>
                      <a:headEnd type="none" w="med" len="med"/>
                      <a:tailEnd type="none" w="med" len="med"/>
                    </a:lnB>
                    <a:lnTlToBr>
                      <a:noFill/>
                    </a:lnTlToBr>
                    <a:lnBlToTr>
                      <a:noFill/>
                    </a:lnBlToTr>
                  </a:tcPr>
                </a:tc>
                <a:tc>
                  <a:txBody>
                    <a:bodyPr/>
                    <a:lstStyle/>
                    <a:p>
                      <a:endParaRPr lang="en-GB" sz="2100">
                        <a:solidFill>
                          <a:srgbClr val="FFFFFF"/>
                        </a:solidFill>
                      </a:endParaRPr>
                    </a:p>
                  </a:txBody>
                  <a:tcPr marL="137160" marR="137160" marT="68580" marB="68580">
                    <a:lnL>
                      <a:noFill/>
                    </a:lnL>
                    <a:lnR>
                      <a:noFill/>
                    </a:lnR>
                    <a:lnT w="6350" cap="flat" cmpd="sng" algn="ctr">
                      <a:noFill/>
                      <a:prstDash val="sysDot"/>
                    </a:lnT>
                    <a:lnB w="12700" cap="flat" cmpd="sng" algn="ctr">
                      <a:noFill/>
                      <a:prstDash val="sysDot"/>
                      <a:round/>
                      <a:headEnd type="none" w="med" len="med"/>
                      <a:tailEnd type="none" w="med" len="med"/>
                    </a:lnB>
                    <a:lnTlToBr>
                      <a:noFill/>
                    </a:lnTlToBr>
                    <a:lnBlToTr>
                      <a:noFill/>
                    </a:lnBlToTr>
                  </a:tcPr>
                </a:tc>
                <a:tc>
                  <a:txBody>
                    <a:bodyPr/>
                    <a:lstStyle/>
                    <a:p>
                      <a:endParaRPr lang="en-GB" sz="2100">
                        <a:solidFill>
                          <a:srgbClr val="FFFFFF"/>
                        </a:solidFill>
                      </a:endParaRPr>
                    </a:p>
                  </a:txBody>
                  <a:tcPr marL="137160" marR="137160" marT="68580" marB="68580">
                    <a:lnL>
                      <a:noFill/>
                    </a:lnL>
                    <a:lnR>
                      <a:noFill/>
                    </a:lnR>
                    <a:lnT w="6350" cap="flat" cmpd="sng" algn="ctr">
                      <a:noFill/>
                      <a:prstDash val="sysDot"/>
                    </a:lnT>
                    <a:lnB w="6350" cap="flat" cmpd="sng" algn="ctr">
                      <a:solidFill>
                        <a:schemeClr val="bg1"/>
                      </a:solidFill>
                      <a:prstDash val="solid"/>
                      <a:round/>
                      <a:headEnd type="none" w="med" len="med"/>
                      <a:tailEnd type="none" w="med" len="med"/>
                    </a:lnB>
                    <a:lnTlToBr>
                      <a:noFill/>
                    </a:lnTlToBr>
                    <a:lnBlToTr>
                      <a:noFill/>
                    </a:lnBlToTr>
                  </a:tcPr>
                </a:tc>
                <a:extLst>
                  <a:ext uri="{0D108BD9-81ED-4DB2-BD59-A6C34878D82A}">
                    <a16:rowId xmlns:a16="http://schemas.microsoft.com/office/drawing/2014/main" val="73189989"/>
                  </a:ext>
                </a:extLst>
              </a:tr>
              <a:tr h="457200">
                <a:tc>
                  <a:txBody>
                    <a:bodyPr/>
                    <a:lstStyle/>
                    <a:p>
                      <a:r>
                        <a:rPr lang="en-US" sz="2100" b="1" dirty="0" err="1">
                          <a:solidFill>
                            <a:srgbClr val="FFFFFF"/>
                          </a:solidFill>
                        </a:rPr>
                        <a:t>Materiale</a:t>
                      </a:r>
                      <a:endParaRPr lang="en-GB" sz="2100" dirty="0">
                        <a:solidFill>
                          <a:srgbClr val="FFFFFF"/>
                        </a:solidFill>
                      </a:endParaRPr>
                    </a:p>
                  </a:txBody>
                  <a:tcPr marL="137160" marR="137160" marT="68580" marB="68580">
                    <a:lnR>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100" i="0">
                        <a:solidFill>
                          <a:srgbClr val="FFFFFF"/>
                        </a:solidFill>
                      </a:endParaRPr>
                    </a:p>
                  </a:txBody>
                  <a:tcPr marL="137160" marR="137160" marT="68580" marB="68580">
                    <a:lnL>
                      <a:noFill/>
                    </a:lnL>
                    <a:lnR>
                      <a:noFill/>
                    </a:lnR>
                    <a:lnT w="12700" cap="flat" cmpd="sng" algn="ctr">
                      <a:noFill/>
                      <a:prstDash val="sysDot"/>
                      <a:round/>
                      <a:headEnd type="none" w="med" len="med"/>
                      <a:tailEnd type="none" w="med" len="med"/>
                    </a:lnT>
                    <a:lnB w="6350" cap="flat" cmpd="sng" algn="ctr">
                      <a:noFill/>
                      <a:prstDash val="sysDot"/>
                    </a:lnB>
                    <a:lnTlToBr>
                      <a:noFill/>
                    </a:lnTlToBr>
                    <a:lnBlToTr>
                      <a:noFill/>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100" dirty="0" err="1">
                          <a:solidFill>
                            <a:srgbClr val="FFFFFF"/>
                          </a:solidFill>
                        </a:rPr>
                        <a:t>kobber</a:t>
                      </a:r>
                      <a:r>
                        <a:rPr lang="en-US" sz="2100" dirty="0">
                          <a:solidFill>
                            <a:srgbClr val="FFFFFF"/>
                          </a:solidFill>
                        </a:rPr>
                        <a:t> / </a:t>
                      </a:r>
                      <a:r>
                        <a:rPr lang="en-US" sz="2100" dirty="0" err="1">
                          <a:solidFill>
                            <a:srgbClr val="FFFFFF"/>
                          </a:solidFill>
                        </a:rPr>
                        <a:t>Stål</a:t>
                      </a:r>
                      <a:endParaRPr lang="en-US" sz="2100" i="0" dirty="0">
                        <a:solidFill>
                          <a:srgbClr val="FFFFFF"/>
                        </a:solidFill>
                      </a:endParaRPr>
                    </a:p>
                  </a:txBody>
                  <a:tcPr marL="137160" marR="137160" marT="68580" marB="68580">
                    <a:lnL>
                      <a:noFill/>
                    </a:lnL>
                    <a:lnR>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endParaRPr lang="en-GB" sz="2100">
                        <a:solidFill>
                          <a:srgbClr val="FFFFFF"/>
                        </a:solidFill>
                      </a:endParaRPr>
                    </a:p>
                  </a:txBody>
                  <a:tcPr marL="137160" marR="137160" marT="68580" marB="68580">
                    <a:lnL>
                      <a:noFill/>
                    </a:lnL>
                    <a:lnR>
                      <a:noFill/>
                    </a:lnR>
                    <a:lnT w="12700" cap="flat" cmpd="sng" algn="ctr">
                      <a:noFill/>
                      <a:prstDash val="sysDot"/>
                      <a:round/>
                      <a:headEnd type="none" w="med" len="med"/>
                      <a:tailEnd type="none" w="med" len="med"/>
                    </a:lnT>
                    <a:lnB w="6350" cap="flat" cmpd="sng" algn="ctr">
                      <a:noFill/>
                      <a:prstDash val="sysDot"/>
                    </a:lnB>
                    <a:lnTlToBr>
                      <a:noFill/>
                    </a:lnTlToBr>
                    <a:lnBlToTr>
                      <a:noFill/>
                    </a:lnBlToTr>
                  </a:tcPr>
                </a:tc>
                <a:tc>
                  <a:txBody>
                    <a:bodyPr/>
                    <a:lstStyle/>
                    <a:p>
                      <a:endParaRPr lang="en-GB" sz="2100">
                        <a:solidFill>
                          <a:srgbClr val="FFFFFF"/>
                        </a:solidFill>
                      </a:endParaRPr>
                    </a:p>
                  </a:txBody>
                  <a:tcPr marL="137160" marR="137160" marT="68580" marB="68580">
                    <a:lnL>
                      <a:noFill/>
                    </a:lnL>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273981267"/>
                  </a:ext>
                </a:extLst>
              </a:tr>
              <a:tr h="457200">
                <a:tc>
                  <a:txBody>
                    <a:bodyPr/>
                    <a:lstStyle/>
                    <a:p>
                      <a:r>
                        <a:rPr lang="en-US" sz="2100" b="1" dirty="0" err="1">
                          <a:solidFill>
                            <a:srgbClr val="FFFFFF"/>
                          </a:solidFill>
                        </a:rPr>
                        <a:t>Applikation</a:t>
                      </a:r>
                      <a:endParaRPr lang="en-GB" sz="2100" dirty="0">
                        <a:solidFill>
                          <a:srgbClr val="FFFFFF"/>
                        </a:solidFill>
                      </a:endParaRPr>
                    </a:p>
                  </a:txBody>
                  <a:tcPr marL="137160" marR="137160" marT="68580" marB="68580">
                    <a:lnR>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endParaRPr lang="en-GB" sz="2100" i="0">
                        <a:solidFill>
                          <a:srgbClr val="FFFFFF"/>
                        </a:solidFill>
                      </a:endParaRPr>
                    </a:p>
                  </a:txBody>
                  <a:tcPr marL="137160" marR="137160" marT="68580" marB="68580">
                    <a:lnL>
                      <a:noFill/>
                    </a:lnL>
                    <a:lnR>
                      <a:noFill/>
                    </a:lnR>
                    <a:lnT w="6350" cap="flat" cmpd="sng" algn="ctr">
                      <a:noFill/>
                      <a:prstDash val="sysDot"/>
                    </a:lnT>
                    <a:lnB w="6350" cap="flat" cmpd="sng" algn="ctr">
                      <a:noFill/>
                      <a:prstDash val="sysDot"/>
                    </a:lnB>
                    <a:lnTlToBr>
                      <a:noFill/>
                    </a:lnTlToBr>
                    <a:lnBlToTr>
                      <a:noFill/>
                    </a:lnBlToTr>
                  </a:tcPr>
                </a:tc>
                <a:tc>
                  <a:txBody>
                    <a:bodyPr/>
                    <a:lstStyle/>
                    <a:p>
                      <a:r>
                        <a:rPr lang="en-US" sz="2100" dirty="0">
                          <a:solidFill>
                            <a:srgbClr val="FFFFFF"/>
                          </a:solidFill>
                        </a:rPr>
                        <a:t>Standard Multi-</a:t>
                      </a:r>
                      <a:r>
                        <a:rPr lang="en-US" sz="2100" dirty="0" err="1">
                          <a:solidFill>
                            <a:srgbClr val="FFFFFF"/>
                          </a:solidFill>
                        </a:rPr>
                        <a:t>kavitet</a:t>
                      </a:r>
                      <a:endParaRPr lang="en-GB" sz="2100" i="0" dirty="0">
                        <a:solidFill>
                          <a:srgbClr val="FFFFFF"/>
                        </a:solidFill>
                      </a:endParaRPr>
                    </a:p>
                  </a:txBody>
                  <a:tcPr marL="137160" marR="137160" marT="68580" marB="68580">
                    <a:lnL>
                      <a:noFill/>
                    </a:lnL>
                    <a:lnR>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100" i="1">
                        <a:solidFill>
                          <a:srgbClr val="FFFFFF"/>
                        </a:solidFill>
                      </a:endParaRPr>
                    </a:p>
                  </a:txBody>
                  <a:tcPr marL="137160" marR="137160" marT="68580" marB="68580">
                    <a:lnL>
                      <a:noFill/>
                    </a:lnL>
                    <a:lnR>
                      <a:noFill/>
                    </a:lnR>
                    <a:lnT w="6350" cap="flat" cmpd="sng" algn="ctr">
                      <a:noFill/>
                      <a:prstDash val="sysDot"/>
                    </a:lnT>
                    <a:lnB w="6350" cap="flat" cmpd="sng" algn="ctr">
                      <a:noFill/>
                      <a:prstDash val="sysDot"/>
                    </a:lnB>
                    <a:lnTlToBr>
                      <a:noFill/>
                    </a:lnTlToBr>
                    <a:lnBlToTr>
                      <a:noFill/>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i="1" dirty="0" err="1">
                          <a:solidFill>
                            <a:srgbClr val="FFFFFF"/>
                          </a:solidFill>
                        </a:rPr>
                        <a:t>Applikations</a:t>
                      </a:r>
                      <a:r>
                        <a:rPr lang="en-US" sz="1800" i="1" dirty="0">
                          <a:solidFill>
                            <a:srgbClr val="FFFFFF"/>
                          </a:solidFill>
                        </a:rPr>
                        <a:t> </a:t>
                      </a:r>
                      <a:r>
                        <a:rPr lang="en-US" sz="1800" i="1" dirty="0" err="1">
                          <a:solidFill>
                            <a:srgbClr val="FFFFFF"/>
                          </a:solidFill>
                        </a:rPr>
                        <a:t>ekspert</a:t>
                      </a:r>
                      <a:endParaRPr lang="en-US" sz="1800" i="1" dirty="0">
                        <a:solidFill>
                          <a:srgbClr val="FFFFFF"/>
                        </a:solidFill>
                      </a:endParaRPr>
                    </a:p>
                  </a:txBody>
                  <a:tcPr marL="137160" marR="137160" marT="68580" marB="68580">
                    <a:lnL>
                      <a:noFill/>
                    </a:lnL>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855091146"/>
                  </a:ext>
                </a:extLst>
              </a:tr>
              <a:tr h="457200">
                <a:tc>
                  <a:txBody>
                    <a:bodyPr/>
                    <a:lstStyle/>
                    <a:p>
                      <a:r>
                        <a:rPr lang="en-US" sz="2100" b="1" dirty="0" err="1">
                          <a:solidFill>
                            <a:srgbClr val="FFFFFF"/>
                          </a:solidFill>
                        </a:rPr>
                        <a:t>Overflade</a:t>
                      </a:r>
                      <a:r>
                        <a:rPr lang="en-US" sz="2100" b="1" dirty="0">
                          <a:solidFill>
                            <a:srgbClr val="FFFFFF"/>
                          </a:solidFill>
                        </a:rPr>
                        <a:t> finish</a:t>
                      </a:r>
                      <a:endParaRPr lang="en-GB" sz="2100" dirty="0">
                        <a:solidFill>
                          <a:srgbClr val="FFFFFF"/>
                        </a:solidFill>
                      </a:endParaRPr>
                    </a:p>
                  </a:txBody>
                  <a:tcPr marL="137160" marR="137160" marT="68580" marB="68580">
                    <a:lnR>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100" i="0">
                        <a:solidFill>
                          <a:srgbClr val="FFFFFF"/>
                        </a:solidFill>
                      </a:endParaRPr>
                    </a:p>
                  </a:txBody>
                  <a:tcPr marL="137160" marR="137160" marT="68580" marB="68580">
                    <a:lnL>
                      <a:noFill/>
                    </a:lnL>
                    <a:lnR>
                      <a:noFill/>
                    </a:lnR>
                    <a:lnT w="6350" cap="flat" cmpd="sng" algn="ctr">
                      <a:noFill/>
                      <a:prstDash val="sysDot"/>
                    </a:lnT>
                    <a:lnB w="6350" cap="flat" cmpd="sng" algn="ctr">
                      <a:noFill/>
                      <a:prstDash val="sysDot"/>
                    </a:lnB>
                    <a:lnTlToBr>
                      <a:noFill/>
                    </a:lnTlToBr>
                    <a:lnBlToTr>
                      <a:noFill/>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100">
                          <a:solidFill>
                            <a:srgbClr val="FFFFFF"/>
                          </a:solidFill>
                        </a:rPr>
                        <a:t>VDI 18</a:t>
                      </a:r>
                      <a:endParaRPr lang="en-US" sz="2100" i="0">
                        <a:solidFill>
                          <a:srgbClr val="FFFFFF"/>
                        </a:solidFill>
                      </a:endParaRPr>
                    </a:p>
                  </a:txBody>
                  <a:tcPr marL="137160" marR="137160" marT="68580" marB="68580">
                    <a:lnL>
                      <a:noFill/>
                    </a:lnL>
                    <a:lnR>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endParaRPr lang="en-GB" sz="2100">
                        <a:solidFill>
                          <a:srgbClr val="FFFFFF"/>
                        </a:solidFill>
                      </a:endParaRPr>
                    </a:p>
                  </a:txBody>
                  <a:tcPr marL="137160" marR="137160" marT="68580" marB="68580">
                    <a:lnL>
                      <a:noFill/>
                    </a:lnL>
                    <a:lnR>
                      <a:noFill/>
                    </a:lnR>
                    <a:lnT w="6350" cap="flat" cmpd="sng" algn="ctr">
                      <a:noFill/>
                      <a:prstDash val="sysDot"/>
                    </a:lnT>
                    <a:lnB w="6350" cap="flat" cmpd="sng" algn="ctr">
                      <a:noFill/>
                      <a:prstDash val="sysDot"/>
                    </a:lnB>
                    <a:lnTlToBr>
                      <a:noFill/>
                    </a:lnTlToBr>
                    <a:lnBlToTr>
                      <a:noFill/>
                    </a:lnBlToTr>
                  </a:tcPr>
                </a:tc>
                <a:tc>
                  <a:txBody>
                    <a:bodyPr/>
                    <a:lstStyle/>
                    <a:p>
                      <a:endParaRPr lang="en-GB" sz="2100">
                        <a:solidFill>
                          <a:srgbClr val="FFFFFF"/>
                        </a:solidFill>
                      </a:endParaRPr>
                    </a:p>
                  </a:txBody>
                  <a:tcPr marL="137160" marR="137160" marT="68580" marB="68580">
                    <a:lnL>
                      <a:noFill/>
                    </a:lnL>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805538246"/>
                  </a:ext>
                </a:extLst>
              </a:tr>
              <a:tr h="457200">
                <a:tc>
                  <a:txBody>
                    <a:bodyPr/>
                    <a:lstStyle/>
                    <a:p>
                      <a:r>
                        <a:rPr lang="en-US" sz="2100" b="1" dirty="0" err="1">
                          <a:solidFill>
                            <a:srgbClr val="FFFFFF"/>
                          </a:solidFill>
                        </a:rPr>
                        <a:t>Undermål</a:t>
                      </a:r>
                      <a:endParaRPr lang="en-GB" sz="2100" dirty="0">
                        <a:solidFill>
                          <a:srgbClr val="FFFFFF"/>
                        </a:solidFill>
                      </a:endParaRPr>
                    </a:p>
                  </a:txBody>
                  <a:tcPr marL="137160" marR="137160" marT="68580" marB="68580">
                    <a:lnR>
                      <a:noFill/>
                    </a:lnR>
                    <a:lnT w="6350" cap="flat" cmpd="sng" algn="ctr">
                      <a:solidFill>
                        <a:schemeClr val="bg1"/>
                      </a:solidFill>
                      <a:prstDash val="solid"/>
                      <a:round/>
                      <a:headEnd type="none" w="med" len="med"/>
                      <a:tailEnd type="none" w="med" len="med"/>
                    </a:lnT>
                    <a:lnB w="9525" cap="flat" cmpd="sng" algn="ctr">
                      <a:solidFill>
                        <a:schemeClr val="tx1"/>
                      </a:solidFill>
                      <a:prstDash val="dot"/>
                      <a:round/>
                      <a:headEnd type="none" w="med" len="med"/>
                      <a:tailEnd type="none" w="med" len="med"/>
                    </a:lnB>
                  </a:tcPr>
                </a:tc>
                <a:tc>
                  <a:txBody>
                    <a:bodyPr/>
                    <a:lstStyle/>
                    <a:p>
                      <a:endParaRPr lang="en-GB" sz="2100" i="0">
                        <a:solidFill>
                          <a:srgbClr val="FFFFFF"/>
                        </a:solidFill>
                      </a:endParaRPr>
                    </a:p>
                  </a:txBody>
                  <a:tcPr marL="137160" marR="137160" marT="68580" marB="68580">
                    <a:lnL>
                      <a:noFill/>
                    </a:lnL>
                    <a:lnR>
                      <a:noFill/>
                    </a:lnR>
                    <a:lnT w="6350" cap="flat" cmpd="sng" algn="ctr">
                      <a:noFill/>
                      <a:prstDash val="sysDot"/>
                    </a:lnT>
                    <a:lnB w="9525" cap="flat" cmpd="sng" algn="ctr">
                      <a:noFill/>
                      <a:prstDash val="dot"/>
                      <a:round/>
                      <a:headEnd type="none" w="med" len="med"/>
                      <a:tailEnd type="none" w="med" len="med"/>
                    </a:lnB>
                    <a:lnTlToBr>
                      <a:noFill/>
                    </a:lnTlToBr>
                    <a:lnBlToTr>
                      <a:noFill/>
                    </a:lnBlToTr>
                  </a:tcPr>
                </a:tc>
                <a:tc>
                  <a:txBody>
                    <a:bodyPr/>
                    <a:lstStyle/>
                    <a:p>
                      <a:r>
                        <a:rPr lang="en-US" sz="2100">
                          <a:solidFill>
                            <a:srgbClr val="FFFFFF"/>
                          </a:solidFill>
                        </a:rPr>
                        <a:t>0.23 / 0.11 mm</a:t>
                      </a:r>
                      <a:endParaRPr lang="en-GB" sz="2100" i="0">
                        <a:solidFill>
                          <a:srgbClr val="FFFFFF"/>
                        </a:solidFill>
                      </a:endParaRPr>
                    </a:p>
                  </a:txBody>
                  <a:tcPr marL="137160" marR="137160" marT="68580" marB="68580">
                    <a:lnL>
                      <a:noFill/>
                    </a:lnL>
                    <a:lnR>
                      <a:noFill/>
                    </a:lnR>
                    <a:lnT w="6350" cap="flat" cmpd="sng" algn="ctr">
                      <a:solidFill>
                        <a:schemeClr val="bg1"/>
                      </a:solidFill>
                      <a:prstDash val="solid"/>
                      <a:round/>
                      <a:headEnd type="none" w="med" len="med"/>
                      <a:tailEnd type="none" w="med" len="med"/>
                    </a:lnT>
                    <a:lnB w="9525" cap="flat" cmpd="sng" algn="ctr">
                      <a:solidFill>
                        <a:schemeClr val="tx1"/>
                      </a:solidFill>
                      <a:prstDash val="dot"/>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100" i="1">
                        <a:solidFill>
                          <a:srgbClr val="FFFFFF"/>
                        </a:solidFill>
                      </a:endParaRPr>
                    </a:p>
                  </a:txBody>
                  <a:tcPr marL="137160" marR="137160" marT="68580" marB="68580">
                    <a:lnL>
                      <a:noFill/>
                    </a:lnL>
                    <a:lnR>
                      <a:noFill/>
                    </a:lnR>
                    <a:lnT w="6350" cap="flat" cmpd="sng" algn="ctr">
                      <a:noFill/>
                      <a:prstDash val="sysDot"/>
                    </a:lnT>
                    <a:lnB w="9525" cap="flat" cmpd="sng" algn="ctr">
                      <a:noFill/>
                      <a:prstDash val="dot"/>
                      <a:round/>
                      <a:headEnd type="none" w="med" len="med"/>
                      <a:tailEnd type="none" w="med" len="med"/>
                    </a:lnB>
                    <a:lnTlToBr>
                      <a:noFill/>
                    </a:lnTlToBr>
                    <a:lnBlToTr>
                      <a:noFill/>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i="1" dirty="0" err="1">
                          <a:solidFill>
                            <a:srgbClr val="FFFFFF"/>
                          </a:solidFill>
                        </a:rPr>
                        <a:t>Undermåls</a:t>
                      </a:r>
                      <a:r>
                        <a:rPr lang="en-US" sz="1800" i="1" dirty="0">
                          <a:solidFill>
                            <a:srgbClr val="FFFFFF"/>
                          </a:solidFill>
                        </a:rPr>
                        <a:t> </a:t>
                      </a:r>
                      <a:r>
                        <a:rPr lang="en-US" sz="1800" i="1" dirty="0" err="1">
                          <a:solidFill>
                            <a:srgbClr val="FFFFFF"/>
                          </a:solidFill>
                        </a:rPr>
                        <a:t>ekspert</a:t>
                      </a:r>
                      <a:endParaRPr lang="en-US" sz="1800" i="1" dirty="0">
                        <a:solidFill>
                          <a:srgbClr val="FFFFFF"/>
                        </a:solidFill>
                      </a:endParaRPr>
                    </a:p>
                  </a:txBody>
                  <a:tcPr marL="137160" marR="137160" marT="68580" marB="68580">
                    <a:lnL>
                      <a:noFill/>
                    </a:lnL>
                    <a:lnT w="6350" cap="flat" cmpd="sng" algn="ctr">
                      <a:solidFill>
                        <a:schemeClr val="bg1"/>
                      </a:solidFill>
                      <a:prstDash val="solid"/>
                      <a:round/>
                      <a:headEnd type="none" w="med" len="med"/>
                      <a:tailEnd type="none" w="med" len="med"/>
                    </a:lnT>
                    <a:lnB w="9525" cap="flat" cmpd="sng" algn="ctr">
                      <a:solidFill>
                        <a:schemeClr val="tx1"/>
                      </a:solidFill>
                      <a:prstDash val="dot"/>
                      <a:round/>
                      <a:headEnd type="none" w="med" len="med"/>
                      <a:tailEnd type="none" w="med" len="med"/>
                    </a:lnB>
                  </a:tcPr>
                </a:tc>
                <a:extLst>
                  <a:ext uri="{0D108BD9-81ED-4DB2-BD59-A6C34878D82A}">
                    <a16:rowId xmlns:a16="http://schemas.microsoft.com/office/drawing/2014/main" val="227740990"/>
                  </a:ext>
                </a:extLst>
              </a:tr>
            </a:tbl>
          </a:graphicData>
        </a:graphic>
      </p:graphicFrame>
      <p:sp>
        <p:nvSpPr>
          <p:cNvPr id="12" name="ZoneTexte 11">
            <a:extLst>
              <a:ext uri="{FF2B5EF4-FFF2-40B4-BE49-F238E27FC236}">
                <a16:creationId xmlns:a16="http://schemas.microsoft.com/office/drawing/2014/main" id="{71A9DA12-2E78-2AF6-4264-326ACEC5A174}"/>
              </a:ext>
            </a:extLst>
          </p:cNvPr>
          <p:cNvSpPr txBox="1"/>
          <p:nvPr/>
        </p:nvSpPr>
        <p:spPr bwMode="gray">
          <a:xfrm>
            <a:off x="457200" y="1948001"/>
            <a:ext cx="9165513" cy="461665"/>
          </a:xfrm>
          <a:prstGeom prst="rect">
            <a:avLst/>
          </a:prstGeom>
          <a:noFill/>
        </p:spPr>
        <p:txBody>
          <a:bodyPr wrap="square">
            <a:spAutoFit/>
          </a:bodyPr>
          <a:lstStyle/>
          <a:p>
            <a:r>
              <a:rPr lang="en-US" sz="2400" b="1" dirty="0">
                <a:solidFill>
                  <a:schemeClr val="dk2"/>
                </a:solidFill>
                <a:latin typeface="Gotham 1" panose="020B0604020202020204" charset="0"/>
                <a:cs typeface="Gotham 1" panose="020B0604020202020204" charset="0"/>
              </a:rPr>
              <a:t>Job </a:t>
            </a:r>
            <a:r>
              <a:rPr lang="en-US" sz="2400" b="1" dirty="0" err="1">
                <a:solidFill>
                  <a:schemeClr val="dk2"/>
                </a:solidFill>
                <a:latin typeface="Gotham 1" panose="020B0604020202020204" charset="0"/>
                <a:cs typeface="Gotham 1" panose="020B0604020202020204" charset="0"/>
              </a:rPr>
              <a:t>eksempel</a:t>
            </a:r>
            <a:endParaRPr lang="en-GB" sz="2400" b="1" dirty="0">
              <a:solidFill>
                <a:schemeClr val="dk2"/>
              </a:solidFill>
              <a:latin typeface="Gotham 1" panose="020B0604020202020204" charset="0"/>
              <a:cs typeface="Gotham 1" panose="020B0604020202020204" charset="0"/>
            </a:endParaRPr>
          </a:p>
        </p:txBody>
      </p:sp>
      <p:pic>
        <p:nvPicPr>
          <p:cNvPr id="15" name="Image 14" descr="Une image contenant capture d’écran, conception&#10;&#10;Description générée automatiquement">
            <a:extLst>
              <a:ext uri="{FF2B5EF4-FFF2-40B4-BE49-F238E27FC236}">
                <a16:creationId xmlns:a16="http://schemas.microsoft.com/office/drawing/2014/main" id="{97CEAA6A-CDD9-4181-9F01-3BAF4F259E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2708" y="2560633"/>
            <a:ext cx="5158155" cy="4901795"/>
          </a:xfrm>
          <a:prstGeom prst="rect">
            <a:avLst/>
          </a:prstGeom>
        </p:spPr>
      </p:pic>
      <p:pic>
        <p:nvPicPr>
          <p:cNvPr id="18" name="Image 17" descr="Une image contenant croquis, texte, art, boisson gazeuse&#10;&#10;Description générée automatiquement">
            <a:extLst>
              <a:ext uri="{FF2B5EF4-FFF2-40B4-BE49-F238E27FC236}">
                <a16:creationId xmlns:a16="http://schemas.microsoft.com/office/drawing/2014/main" id="{5E0445F7-9024-7B01-A1C8-178E00A689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11467" y="6340588"/>
            <a:ext cx="1102356" cy="2400965"/>
          </a:xfrm>
          <a:prstGeom prst="rect">
            <a:avLst/>
          </a:prstGeom>
        </p:spPr>
      </p:pic>
      <p:grpSp>
        <p:nvGrpSpPr>
          <p:cNvPr id="3" name="Gruppe 2">
            <a:extLst>
              <a:ext uri="{FF2B5EF4-FFF2-40B4-BE49-F238E27FC236}">
                <a16:creationId xmlns:a16="http://schemas.microsoft.com/office/drawing/2014/main" id="{9A98DB7D-2002-D286-0C88-E7728F456553}"/>
              </a:ext>
            </a:extLst>
          </p:cNvPr>
          <p:cNvGrpSpPr/>
          <p:nvPr/>
        </p:nvGrpSpPr>
        <p:grpSpPr>
          <a:xfrm>
            <a:off x="-116571" y="9254172"/>
            <a:ext cx="20067172" cy="1190529"/>
            <a:chOff x="-116571" y="9254172"/>
            <a:chExt cx="20067172" cy="1190529"/>
          </a:xfrm>
        </p:grpSpPr>
        <p:grpSp>
          <p:nvGrpSpPr>
            <p:cNvPr id="5" name="Group 9">
              <a:extLst>
                <a:ext uri="{FF2B5EF4-FFF2-40B4-BE49-F238E27FC236}">
                  <a16:creationId xmlns:a16="http://schemas.microsoft.com/office/drawing/2014/main" id="{C74B8039-0541-B830-132A-1FA39A00357E}"/>
                </a:ext>
              </a:extLst>
            </p:cNvPr>
            <p:cNvGrpSpPr/>
            <p:nvPr/>
          </p:nvGrpSpPr>
          <p:grpSpPr>
            <a:xfrm>
              <a:off x="-116571" y="9254172"/>
              <a:ext cx="20067172" cy="1190529"/>
              <a:chOff x="0" y="0"/>
              <a:chExt cx="26756230" cy="1587372"/>
            </a:xfrm>
          </p:grpSpPr>
          <p:grpSp>
            <p:nvGrpSpPr>
              <p:cNvPr id="21" name="Group 10">
                <a:extLst>
                  <a:ext uri="{FF2B5EF4-FFF2-40B4-BE49-F238E27FC236}">
                    <a16:creationId xmlns:a16="http://schemas.microsoft.com/office/drawing/2014/main" id="{D3D37EFD-69A0-22B1-739F-13C574FE4BE5}"/>
                  </a:ext>
                </a:extLst>
              </p:cNvPr>
              <p:cNvGrpSpPr/>
              <p:nvPr/>
            </p:nvGrpSpPr>
            <p:grpSpPr>
              <a:xfrm>
                <a:off x="0" y="0"/>
                <a:ext cx="26756230" cy="1587372"/>
                <a:chOff x="0" y="0"/>
                <a:chExt cx="5285181" cy="313555"/>
              </a:xfrm>
            </p:grpSpPr>
            <p:sp>
              <p:nvSpPr>
                <p:cNvPr id="23" name="Freeform 11">
                  <a:extLst>
                    <a:ext uri="{FF2B5EF4-FFF2-40B4-BE49-F238E27FC236}">
                      <a16:creationId xmlns:a16="http://schemas.microsoft.com/office/drawing/2014/main" id="{5CE40FA8-0FD9-9635-9D8D-239B46DB6BBC}"/>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4" name="TextBox 12">
                  <a:extLst>
                    <a:ext uri="{FF2B5EF4-FFF2-40B4-BE49-F238E27FC236}">
                      <a16:creationId xmlns:a16="http://schemas.microsoft.com/office/drawing/2014/main" id="{330A63FA-8305-054B-D617-7C77A16279A8}"/>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2" name="Freeform 13">
                <a:extLst>
                  <a:ext uri="{FF2B5EF4-FFF2-40B4-BE49-F238E27FC236}">
                    <a16:creationId xmlns:a16="http://schemas.microsoft.com/office/drawing/2014/main" id="{B7989984-DA98-5C35-C6A2-FD2252B12D85}"/>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7" name="Group 14">
              <a:extLst>
                <a:ext uri="{FF2B5EF4-FFF2-40B4-BE49-F238E27FC236}">
                  <a16:creationId xmlns:a16="http://schemas.microsoft.com/office/drawing/2014/main" id="{0E60FBBA-49CD-46EA-5EC0-B1FC4417B0AA}"/>
                </a:ext>
              </a:extLst>
            </p:cNvPr>
            <p:cNvGrpSpPr/>
            <p:nvPr/>
          </p:nvGrpSpPr>
          <p:grpSpPr>
            <a:xfrm>
              <a:off x="17406546" y="9693061"/>
              <a:ext cx="456538" cy="456538"/>
              <a:chOff x="0" y="0"/>
              <a:chExt cx="812800" cy="812800"/>
            </a:xfrm>
          </p:grpSpPr>
          <p:sp>
            <p:nvSpPr>
              <p:cNvPr id="16" name="Freeform 15">
                <a:extLst>
                  <a:ext uri="{FF2B5EF4-FFF2-40B4-BE49-F238E27FC236}">
                    <a16:creationId xmlns:a16="http://schemas.microsoft.com/office/drawing/2014/main" id="{6B852338-2DAB-5241-3425-6478F40D6F7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7" name="TextBox 16">
                <a:extLst>
                  <a:ext uri="{FF2B5EF4-FFF2-40B4-BE49-F238E27FC236}">
                    <a16:creationId xmlns:a16="http://schemas.microsoft.com/office/drawing/2014/main" id="{E9F97490-E518-4CA5-A392-60617E5B0A71}"/>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8" name="Group 17">
              <a:extLst>
                <a:ext uri="{FF2B5EF4-FFF2-40B4-BE49-F238E27FC236}">
                  <a16:creationId xmlns:a16="http://schemas.microsoft.com/office/drawing/2014/main" id="{052E200E-2588-4528-CAF2-CE862FF09DB9}"/>
                </a:ext>
              </a:extLst>
            </p:cNvPr>
            <p:cNvGrpSpPr/>
            <p:nvPr/>
          </p:nvGrpSpPr>
          <p:grpSpPr>
            <a:xfrm>
              <a:off x="17112326" y="9464973"/>
              <a:ext cx="603512" cy="603512"/>
              <a:chOff x="0" y="0"/>
              <a:chExt cx="812800" cy="812800"/>
            </a:xfrm>
          </p:grpSpPr>
          <p:sp>
            <p:nvSpPr>
              <p:cNvPr id="10" name="Freeform 18">
                <a:extLst>
                  <a:ext uri="{FF2B5EF4-FFF2-40B4-BE49-F238E27FC236}">
                    <a16:creationId xmlns:a16="http://schemas.microsoft.com/office/drawing/2014/main" id="{07E705C5-C34C-4AAC-8B49-83481CD6035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19">
                <a:extLst>
                  <a:ext uri="{FF2B5EF4-FFF2-40B4-BE49-F238E27FC236}">
                    <a16:creationId xmlns:a16="http://schemas.microsoft.com/office/drawing/2014/main" id="{94CD2F24-1C82-9DC4-DAB6-57AB24C2DB2E}"/>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52</a:t>
                </a:r>
              </a:p>
            </p:txBody>
          </p:sp>
        </p:grpSp>
      </p:grpSp>
    </p:spTree>
    <p:extLst>
      <p:ext uri="{BB962C8B-B14F-4D97-AF65-F5344CB8AC3E}">
        <p14:creationId xmlns:p14="http://schemas.microsoft.com/office/powerpoint/2010/main" val="2533232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D747BBF-FCDD-B38B-AC0E-07ACA3316A53}"/>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pic>
        <p:nvPicPr>
          <p:cNvPr id="26" name="Picture 25">
            <a:extLst>
              <a:ext uri="{FF2B5EF4-FFF2-40B4-BE49-F238E27FC236}">
                <a16:creationId xmlns:a16="http://schemas.microsoft.com/office/drawing/2014/main" id="{71E0793C-BA1D-521D-655F-C62C84FEA641}"/>
              </a:ext>
            </a:extLst>
          </p:cNvPr>
          <p:cNvPicPr>
            <a:picLocks noChangeAspect="1"/>
          </p:cNvPicPr>
          <p:nvPr/>
        </p:nvPicPr>
        <p:blipFill>
          <a:blip r:embed="rId3"/>
          <a:stretch>
            <a:fillRect/>
          </a:stretch>
        </p:blipFill>
        <p:spPr>
          <a:xfrm>
            <a:off x="9467343" y="2262723"/>
            <a:ext cx="6737727" cy="1080000"/>
          </a:xfrm>
          <a:prstGeom prst="rect">
            <a:avLst/>
          </a:prstGeom>
        </p:spPr>
      </p:pic>
      <p:pic>
        <p:nvPicPr>
          <p:cNvPr id="7" name="Picture 6">
            <a:extLst>
              <a:ext uri="{FF2B5EF4-FFF2-40B4-BE49-F238E27FC236}">
                <a16:creationId xmlns:a16="http://schemas.microsoft.com/office/drawing/2014/main" id="{41024DAC-3DC5-631B-0C53-2FF1DEA8FA77}"/>
              </a:ext>
            </a:extLst>
          </p:cNvPr>
          <p:cNvPicPr>
            <a:picLocks noChangeAspect="1"/>
          </p:cNvPicPr>
          <p:nvPr/>
        </p:nvPicPr>
        <p:blipFill rotWithShape="1">
          <a:blip r:embed="rId4"/>
          <a:srcRect b="28419"/>
          <a:stretch/>
        </p:blipFill>
        <p:spPr>
          <a:xfrm>
            <a:off x="1354653" y="5376818"/>
            <a:ext cx="4860000" cy="3629295"/>
          </a:xfrm>
          <a:prstGeom prst="rect">
            <a:avLst/>
          </a:prstGeom>
        </p:spPr>
      </p:pic>
      <p:pic>
        <p:nvPicPr>
          <p:cNvPr id="10" name="Picture 9">
            <a:extLst>
              <a:ext uri="{FF2B5EF4-FFF2-40B4-BE49-F238E27FC236}">
                <a16:creationId xmlns:a16="http://schemas.microsoft.com/office/drawing/2014/main" id="{8B3031C2-5371-376B-01C8-F67FE2D08D67}"/>
              </a:ext>
            </a:extLst>
          </p:cNvPr>
          <p:cNvPicPr>
            <a:picLocks noChangeAspect="1"/>
          </p:cNvPicPr>
          <p:nvPr/>
        </p:nvPicPr>
        <p:blipFill>
          <a:blip r:embed="rId5"/>
          <a:stretch>
            <a:fillRect/>
          </a:stretch>
        </p:blipFill>
        <p:spPr>
          <a:xfrm>
            <a:off x="8660573" y="3926991"/>
            <a:ext cx="8351268" cy="5400000"/>
          </a:xfrm>
          <a:prstGeom prst="rect">
            <a:avLst/>
          </a:prstGeom>
        </p:spPr>
      </p:pic>
      <p:pic>
        <p:nvPicPr>
          <p:cNvPr id="18" name="Picture 17">
            <a:extLst>
              <a:ext uri="{FF2B5EF4-FFF2-40B4-BE49-F238E27FC236}">
                <a16:creationId xmlns:a16="http://schemas.microsoft.com/office/drawing/2014/main" id="{ABBF502E-8B73-B0CE-F00B-4984E46E3B9A}"/>
              </a:ext>
            </a:extLst>
          </p:cNvPr>
          <p:cNvPicPr>
            <a:picLocks noChangeAspect="1"/>
          </p:cNvPicPr>
          <p:nvPr/>
        </p:nvPicPr>
        <p:blipFill rotWithShape="1">
          <a:blip r:embed="rId6"/>
          <a:srcRect b="28053"/>
          <a:stretch/>
        </p:blipFill>
        <p:spPr>
          <a:xfrm>
            <a:off x="1354653" y="5390598"/>
            <a:ext cx="4860000" cy="3629295"/>
          </a:xfrm>
          <a:prstGeom prst="rect">
            <a:avLst/>
          </a:prstGeom>
        </p:spPr>
      </p:pic>
      <p:pic>
        <p:nvPicPr>
          <p:cNvPr id="22" name="Picture 21">
            <a:extLst>
              <a:ext uri="{FF2B5EF4-FFF2-40B4-BE49-F238E27FC236}">
                <a16:creationId xmlns:a16="http://schemas.microsoft.com/office/drawing/2014/main" id="{50786131-47FF-F2E8-7630-36B327EAEA6D}"/>
              </a:ext>
            </a:extLst>
          </p:cNvPr>
          <p:cNvPicPr>
            <a:picLocks noChangeAspect="1"/>
          </p:cNvPicPr>
          <p:nvPr/>
        </p:nvPicPr>
        <p:blipFill>
          <a:blip r:embed="rId7"/>
          <a:stretch>
            <a:fillRect/>
          </a:stretch>
        </p:blipFill>
        <p:spPr>
          <a:xfrm>
            <a:off x="8660573" y="3934130"/>
            <a:ext cx="8311709" cy="5400000"/>
          </a:xfrm>
          <a:prstGeom prst="rect">
            <a:avLst/>
          </a:prstGeom>
        </p:spPr>
      </p:pic>
      <p:pic>
        <p:nvPicPr>
          <p:cNvPr id="24" name="Picture 23">
            <a:extLst>
              <a:ext uri="{FF2B5EF4-FFF2-40B4-BE49-F238E27FC236}">
                <a16:creationId xmlns:a16="http://schemas.microsoft.com/office/drawing/2014/main" id="{7E06E716-4718-EEEB-C450-565F7E00F8D9}"/>
              </a:ext>
            </a:extLst>
          </p:cNvPr>
          <p:cNvPicPr>
            <a:picLocks noChangeAspect="1"/>
          </p:cNvPicPr>
          <p:nvPr/>
        </p:nvPicPr>
        <p:blipFill>
          <a:blip r:embed="rId8"/>
          <a:stretch>
            <a:fillRect/>
          </a:stretch>
        </p:blipFill>
        <p:spPr>
          <a:xfrm>
            <a:off x="9467343" y="2290139"/>
            <a:ext cx="6737727" cy="1080000"/>
          </a:xfrm>
          <a:prstGeom prst="rect">
            <a:avLst/>
          </a:prstGeom>
        </p:spPr>
      </p:pic>
      <p:pic>
        <p:nvPicPr>
          <p:cNvPr id="30" name="Picture 29">
            <a:extLst>
              <a:ext uri="{FF2B5EF4-FFF2-40B4-BE49-F238E27FC236}">
                <a16:creationId xmlns:a16="http://schemas.microsoft.com/office/drawing/2014/main" id="{F393B694-3B86-7D6B-4B9F-69D75233C83C}"/>
              </a:ext>
            </a:extLst>
          </p:cNvPr>
          <p:cNvPicPr>
            <a:picLocks noChangeAspect="1"/>
          </p:cNvPicPr>
          <p:nvPr/>
        </p:nvPicPr>
        <p:blipFill rotWithShape="1">
          <a:blip r:embed="rId9"/>
          <a:srcRect b="36494"/>
          <a:stretch/>
        </p:blipFill>
        <p:spPr>
          <a:xfrm>
            <a:off x="1354653" y="1975121"/>
            <a:ext cx="4860000" cy="3013488"/>
          </a:xfrm>
          <a:prstGeom prst="rect">
            <a:avLst/>
          </a:prstGeom>
        </p:spPr>
      </p:pic>
      <p:sp>
        <p:nvSpPr>
          <p:cNvPr id="31" name="Rectangle 30">
            <a:extLst>
              <a:ext uri="{FF2B5EF4-FFF2-40B4-BE49-F238E27FC236}">
                <a16:creationId xmlns:a16="http://schemas.microsoft.com/office/drawing/2014/main" id="{0F911BF6-59AD-4C34-C348-2C336EE0403B}"/>
              </a:ext>
            </a:extLst>
          </p:cNvPr>
          <p:cNvSpPr/>
          <p:nvPr/>
        </p:nvSpPr>
        <p:spPr bwMode="gray">
          <a:xfrm>
            <a:off x="2598128" y="8464037"/>
            <a:ext cx="778119" cy="542076"/>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pic>
        <p:nvPicPr>
          <p:cNvPr id="33" name="Picture 32">
            <a:extLst>
              <a:ext uri="{FF2B5EF4-FFF2-40B4-BE49-F238E27FC236}">
                <a16:creationId xmlns:a16="http://schemas.microsoft.com/office/drawing/2014/main" id="{D570E591-BB94-A979-8BB0-4BF4AA30C9C7}"/>
              </a:ext>
            </a:extLst>
          </p:cNvPr>
          <p:cNvPicPr>
            <a:picLocks noChangeAspect="1"/>
          </p:cNvPicPr>
          <p:nvPr/>
        </p:nvPicPr>
        <p:blipFill>
          <a:blip r:embed="rId10"/>
          <a:stretch>
            <a:fillRect/>
          </a:stretch>
        </p:blipFill>
        <p:spPr>
          <a:xfrm>
            <a:off x="1354653" y="5355613"/>
            <a:ext cx="4860000" cy="3671705"/>
          </a:xfrm>
          <a:prstGeom prst="rect">
            <a:avLst/>
          </a:prstGeom>
        </p:spPr>
      </p:pic>
      <p:pic>
        <p:nvPicPr>
          <p:cNvPr id="35" name="Picture 34">
            <a:extLst>
              <a:ext uri="{FF2B5EF4-FFF2-40B4-BE49-F238E27FC236}">
                <a16:creationId xmlns:a16="http://schemas.microsoft.com/office/drawing/2014/main" id="{61A8EE70-BE2A-D81B-A6E6-2C17698C7090}"/>
              </a:ext>
            </a:extLst>
          </p:cNvPr>
          <p:cNvPicPr>
            <a:picLocks noChangeAspect="1"/>
          </p:cNvPicPr>
          <p:nvPr/>
        </p:nvPicPr>
        <p:blipFill>
          <a:blip r:embed="rId11"/>
          <a:stretch>
            <a:fillRect/>
          </a:stretch>
        </p:blipFill>
        <p:spPr>
          <a:xfrm>
            <a:off x="1374434" y="1986068"/>
            <a:ext cx="4860000" cy="1817766"/>
          </a:xfrm>
          <a:prstGeom prst="rect">
            <a:avLst/>
          </a:prstGeom>
        </p:spPr>
      </p:pic>
      <p:pic>
        <p:nvPicPr>
          <p:cNvPr id="37" name="Picture 36">
            <a:extLst>
              <a:ext uri="{FF2B5EF4-FFF2-40B4-BE49-F238E27FC236}">
                <a16:creationId xmlns:a16="http://schemas.microsoft.com/office/drawing/2014/main" id="{690FA28F-F52F-99E8-A58E-2BFC934DBC50}"/>
              </a:ext>
            </a:extLst>
          </p:cNvPr>
          <p:cNvPicPr>
            <a:picLocks noChangeAspect="1"/>
          </p:cNvPicPr>
          <p:nvPr/>
        </p:nvPicPr>
        <p:blipFill>
          <a:blip r:embed="rId12"/>
          <a:stretch>
            <a:fillRect/>
          </a:stretch>
        </p:blipFill>
        <p:spPr>
          <a:xfrm>
            <a:off x="8660573" y="3941268"/>
            <a:ext cx="8360405" cy="5400000"/>
          </a:xfrm>
          <a:prstGeom prst="rect">
            <a:avLst/>
          </a:prstGeom>
        </p:spPr>
      </p:pic>
      <p:cxnSp>
        <p:nvCxnSpPr>
          <p:cNvPr id="39" name="Straight Arrow Connector 38">
            <a:extLst>
              <a:ext uri="{FF2B5EF4-FFF2-40B4-BE49-F238E27FC236}">
                <a16:creationId xmlns:a16="http://schemas.microsoft.com/office/drawing/2014/main" id="{E73889C2-C364-E661-0885-C4F87835EDF0}"/>
              </a:ext>
            </a:extLst>
          </p:cNvPr>
          <p:cNvCxnSpPr>
            <a:cxnSpLocks/>
            <a:stCxn id="40" idx="3"/>
          </p:cNvCxnSpPr>
          <p:nvPr/>
        </p:nvCxnSpPr>
        <p:spPr bwMode="gray">
          <a:xfrm>
            <a:off x="10682655" y="5802180"/>
            <a:ext cx="553915" cy="108506"/>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40" name="ZoneTexte 33">
            <a:extLst>
              <a:ext uri="{FF2B5EF4-FFF2-40B4-BE49-F238E27FC236}">
                <a16:creationId xmlns:a16="http://schemas.microsoft.com/office/drawing/2014/main" id="{D7CA20B0-E2C3-F493-25AA-9130C63BECEA}"/>
              </a:ext>
            </a:extLst>
          </p:cNvPr>
          <p:cNvSpPr txBox="1"/>
          <p:nvPr/>
        </p:nvSpPr>
        <p:spPr>
          <a:xfrm>
            <a:off x="7378513" y="5525181"/>
            <a:ext cx="3304142" cy="553998"/>
          </a:xfrm>
          <a:prstGeom prst="rect">
            <a:avLst/>
          </a:prstGeom>
          <a:noFill/>
          <a:ln>
            <a:noFill/>
          </a:ln>
        </p:spPr>
        <p:txBody>
          <a:bodyPr wrap="square" lIns="137160" tIns="68580" rIns="137160" bIns="68580" rtlCol="0" anchor="t">
            <a:spAutoFit/>
          </a:bodyPr>
          <a:lstStyle/>
          <a:p>
            <a:pPr>
              <a:defRPr/>
            </a:pPr>
            <a:r>
              <a:rPr lang="en-GB" sz="2700" b="1">
                <a:solidFill>
                  <a:srgbClr val="FFC000"/>
                </a:solidFill>
                <a:latin typeface="Rockwell" panose="02060603020205020403" pitchFamily="18" charset="0"/>
                <a:cs typeface="Arial"/>
              </a:rPr>
              <a:t>Target 0.008 mm</a:t>
            </a:r>
            <a:endParaRPr lang="en-GB" sz="2700" b="1">
              <a:solidFill>
                <a:srgbClr val="FFC000"/>
              </a:solidFill>
              <a:latin typeface="Rockwell" panose="02060603020205020403" pitchFamily="18" charset="0"/>
            </a:endParaRPr>
          </a:p>
        </p:txBody>
      </p:sp>
      <p:sp>
        <p:nvSpPr>
          <p:cNvPr id="45" name="ZoneTexte 33">
            <a:extLst>
              <a:ext uri="{FF2B5EF4-FFF2-40B4-BE49-F238E27FC236}">
                <a16:creationId xmlns:a16="http://schemas.microsoft.com/office/drawing/2014/main" id="{38CC771C-666E-CB69-8C5C-10B264398F55}"/>
              </a:ext>
            </a:extLst>
          </p:cNvPr>
          <p:cNvSpPr txBox="1"/>
          <p:nvPr/>
        </p:nvSpPr>
        <p:spPr>
          <a:xfrm>
            <a:off x="7378513" y="7198218"/>
            <a:ext cx="2816171" cy="553998"/>
          </a:xfrm>
          <a:prstGeom prst="rect">
            <a:avLst/>
          </a:prstGeom>
          <a:noFill/>
          <a:ln>
            <a:noFill/>
          </a:ln>
        </p:spPr>
        <p:txBody>
          <a:bodyPr wrap="square" lIns="137160" tIns="68580" rIns="137160" bIns="68580" rtlCol="0" anchor="t">
            <a:spAutoFit/>
          </a:bodyPr>
          <a:lstStyle/>
          <a:p>
            <a:pPr>
              <a:defRPr/>
            </a:pPr>
            <a:r>
              <a:rPr lang="en-GB" sz="2700" b="1" dirty="0">
                <a:solidFill>
                  <a:srgbClr val="00B050"/>
                </a:solidFill>
                <a:latin typeface="Rockwell" panose="02060603020205020403" pitchFamily="18" charset="0"/>
                <a:cs typeface="Arial"/>
              </a:rPr>
              <a:t>Inside target</a:t>
            </a:r>
            <a:endParaRPr lang="en-GB" sz="2700" b="1" dirty="0">
              <a:solidFill>
                <a:srgbClr val="00B050"/>
              </a:solidFill>
              <a:latin typeface="Rockwell" panose="02060603020205020403" pitchFamily="18" charset="0"/>
            </a:endParaRPr>
          </a:p>
        </p:txBody>
      </p:sp>
      <p:cxnSp>
        <p:nvCxnSpPr>
          <p:cNvPr id="46" name="Straight Arrow Connector 45">
            <a:extLst>
              <a:ext uri="{FF2B5EF4-FFF2-40B4-BE49-F238E27FC236}">
                <a16:creationId xmlns:a16="http://schemas.microsoft.com/office/drawing/2014/main" id="{BD8128CD-5295-7A33-44E9-53736AF0BE57}"/>
              </a:ext>
            </a:extLst>
          </p:cNvPr>
          <p:cNvCxnSpPr>
            <a:cxnSpLocks/>
            <a:stCxn id="45" idx="3"/>
          </p:cNvCxnSpPr>
          <p:nvPr/>
        </p:nvCxnSpPr>
        <p:spPr bwMode="gray">
          <a:xfrm flipV="1">
            <a:off x="10194684" y="7261421"/>
            <a:ext cx="1411163" cy="213796"/>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62" name="Rectangle 61">
            <a:extLst>
              <a:ext uri="{FF2B5EF4-FFF2-40B4-BE49-F238E27FC236}">
                <a16:creationId xmlns:a16="http://schemas.microsoft.com/office/drawing/2014/main" id="{C2AF92C1-C3E8-67C2-EBA8-ABC249A8B21D}"/>
              </a:ext>
            </a:extLst>
          </p:cNvPr>
          <p:cNvSpPr/>
          <p:nvPr/>
        </p:nvSpPr>
        <p:spPr bwMode="gray">
          <a:xfrm>
            <a:off x="2730014" y="7168927"/>
            <a:ext cx="501161" cy="1809461"/>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66" name="ZoneTexte 33">
            <a:extLst>
              <a:ext uri="{FF2B5EF4-FFF2-40B4-BE49-F238E27FC236}">
                <a16:creationId xmlns:a16="http://schemas.microsoft.com/office/drawing/2014/main" id="{7D198B6E-48F5-A372-9AE8-03ACCFA10A0D}"/>
              </a:ext>
            </a:extLst>
          </p:cNvPr>
          <p:cNvSpPr txBox="1"/>
          <p:nvPr/>
        </p:nvSpPr>
        <p:spPr>
          <a:xfrm>
            <a:off x="7378513" y="7946247"/>
            <a:ext cx="2816171" cy="553998"/>
          </a:xfrm>
          <a:prstGeom prst="rect">
            <a:avLst/>
          </a:prstGeom>
          <a:noFill/>
          <a:ln>
            <a:noFill/>
          </a:ln>
        </p:spPr>
        <p:txBody>
          <a:bodyPr wrap="square" lIns="137160" tIns="68580" rIns="137160" bIns="68580" rtlCol="0" anchor="t">
            <a:spAutoFit/>
          </a:bodyPr>
          <a:lstStyle/>
          <a:p>
            <a:pPr>
              <a:defRPr/>
            </a:pPr>
            <a:r>
              <a:rPr lang="en-GB" sz="2700" b="1" dirty="0">
                <a:solidFill>
                  <a:srgbClr val="FF0000"/>
                </a:solidFill>
                <a:latin typeface="Rockwell" panose="02060603020205020403" pitchFamily="18" charset="0"/>
                <a:cs typeface="Arial"/>
              </a:rPr>
              <a:t>Outside target</a:t>
            </a:r>
            <a:endParaRPr lang="en-GB" sz="2700" b="1" dirty="0">
              <a:solidFill>
                <a:srgbClr val="FF0000"/>
              </a:solidFill>
              <a:latin typeface="Rockwell" panose="02060603020205020403" pitchFamily="18" charset="0"/>
            </a:endParaRPr>
          </a:p>
        </p:txBody>
      </p:sp>
      <p:cxnSp>
        <p:nvCxnSpPr>
          <p:cNvPr id="67" name="Straight Arrow Connector 66">
            <a:extLst>
              <a:ext uri="{FF2B5EF4-FFF2-40B4-BE49-F238E27FC236}">
                <a16:creationId xmlns:a16="http://schemas.microsoft.com/office/drawing/2014/main" id="{E58490AB-CFC5-177E-6E7F-D8D34ECC76C2}"/>
              </a:ext>
            </a:extLst>
          </p:cNvPr>
          <p:cNvCxnSpPr>
            <a:cxnSpLocks/>
            <a:stCxn id="66" idx="3"/>
          </p:cNvCxnSpPr>
          <p:nvPr/>
        </p:nvCxnSpPr>
        <p:spPr bwMode="gray">
          <a:xfrm flipV="1">
            <a:off x="10194684" y="8021276"/>
            <a:ext cx="3059720" cy="20197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70" name="Picture 69">
            <a:extLst>
              <a:ext uri="{FF2B5EF4-FFF2-40B4-BE49-F238E27FC236}">
                <a16:creationId xmlns:a16="http://schemas.microsoft.com/office/drawing/2014/main" id="{04946313-90C1-E6DA-D7EE-66F682A312A3}"/>
              </a:ext>
            </a:extLst>
          </p:cNvPr>
          <p:cNvPicPr>
            <a:picLocks noChangeAspect="1"/>
          </p:cNvPicPr>
          <p:nvPr/>
        </p:nvPicPr>
        <p:blipFill>
          <a:blip r:embed="rId13"/>
          <a:stretch>
            <a:fillRect/>
          </a:stretch>
        </p:blipFill>
        <p:spPr>
          <a:xfrm>
            <a:off x="9467343" y="2265725"/>
            <a:ext cx="6737727" cy="1080000"/>
          </a:xfrm>
          <a:prstGeom prst="rect">
            <a:avLst/>
          </a:prstGeom>
        </p:spPr>
      </p:pic>
      <p:sp>
        <p:nvSpPr>
          <p:cNvPr id="71" name="Rectangle 70">
            <a:extLst>
              <a:ext uri="{FF2B5EF4-FFF2-40B4-BE49-F238E27FC236}">
                <a16:creationId xmlns:a16="http://schemas.microsoft.com/office/drawing/2014/main" id="{E4D6736D-D103-D217-C21A-A0D040430939}"/>
              </a:ext>
            </a:extLst>
          </p:cNvPr>
          <p:cNvSpPr/>
          <p:nvPr/>
        </p:nvSpPr>
        <p:spPr bwMode="gray">
          <a:xfrm>
            <a:off x="2742523" y="7167200"/>
            <a:ext cx="501161" cy="1809461"/>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cxnSp>
        <p:nvCxnSpPr>
          <p:cNvPr id="2" name="Straight Arrow Connector 1">
            <a:extLst>
              <a:ext uri="{FF2B5EF4-FFF2-40B4-BE49-F238E27FC236}">
                <a16:creationId xmlns:a16="http://schemas.microsoft.com/office/drawing/2014/main" id="{A977E36C-F8AB-CF26-A325-6A4C96B701E8}"/>
              </a:ext>
            </a:extLst>
          </p:cNvPr>
          <p:cNvCxnSpPr>
            <a:cxnSpLocks/>
          </p:cNvCxnSpPr>
          <p:nvPr/>
        </p:nvCxnSpPr>
        <p:spPr bwMode="gray">
          <a:xfrm>
            <a:off x="10673518" y="5802181"/>
            <a:ext cx="932330" cy="274466"/>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5" name="ZoneTexte 33">
            <a:extLst>
              <a:ext uri="{FF2B5EF4-FFF2-40B4-BE49-F238E27FC236}">
                <a16:creationId xmlns:a16="http://schemas.microsoft.com/office/drawing/2014/main" id="{96845FF5-E685-B1EA-4B75-649A100BBF98}"/>
              </a:ext>
            </a:extLst>
          </p:cNvPr>
          <p:cNvSpPr txBox="1"/>
          <p:nvPr/>
        </p:nvSpPr>
        <p:spPr>
          <a:xfrm>
            <a:off x="7378513" y="5524931"/>
            <a:ext cx="3304142" cy="553998"/>
          </a:xfrm>
          <a:prstGeom prst="rect">
            <a:avLst/>
          </a:prstGeom>
          <a:noFill/>
          <a:ln>
            <a:noFill/>
          </a:ln>
        </p:spPr>
        <p:txBody>
          <a:bodyPr wrap="square" lIns="137160" tIns="68580" rIns="137160" bIns="68580" rtlCol="0" anchor="t">
            <a:spAutoFit/>
          </a:bodyPr>
          <a:lstStyle/>
          <a:p>
            <a:pPr>
              <a:defRPr/>
            </a:pPr>
            <a:r>
              <a:rPr lang="en-GB" sz="2700" b="1" dirty="0">
                <a:solidFill>
                  <a:srgbClr val="FFC000"/>
                </a:solidFill>
                <a:latin typeface="Rockwell" panose="02060603020205020403" pitchFamily="18" charset="0"/>
                <a:cs typeface="Arial"/>
              </a:rPr>
              <a:t>Target 0.05 mm</a:t>
            </a:r>
            <a:endParaRPr lang="en-GB" sz="2700" b="1" dirty="0">
              <a:solidFill>
                <a:srgbClr val="FFC000"/>
              </a:solidFill>
              <a:latin typeface="Rockwell" panose="02060603020205020403" pitchFamily="18" charset="0"/>
            </a:endParaRPr>
          </a:p>
        </p:txBody>
      </p:sp>
      <p:sp>
        <p:nvSpPr>
          <p:cNvPr id="8" name="ZoneTexte 33">
            <a:extLst>
              <a:ext uri="{FF2B5EF4-FFF2-40B4-BE49-F238E27FC236}">
                <a16:creationId xmlns:a16="http://schemas.microsoft.com/office/drawing/2014/main" id="{A8725751-9CC1-AECB-AEE4-7D483A7CBBF7}"/>
              </a:ext>
            </a:extLst>
          </p:cNvPr>
          <p:cNvSpPr txBox="1"/>
          <p:nvPr/>
        </p:nvSpPr>
        <p:spPr>
          <a:xfrm>
            <a:off x="7369376" y="7506797"/>
            <a:ext cx="2816171" cy="553998"/>
          </a:xfrm>
          <a:prstGeom prst="rect">
            <a:avLst/>
          </a:prstGeom>
          <a:noFill/>
          <a:ln>
            <a:noFill/>
          </a:ln>
        </p:spPr>
        <p:txBody>
          <a:bodyPr wrap="square" lIns="137160" tIns="68580" rIns="137160" bIns="68580" rtlCol="0" anchor="t">
            <a:spAutoFit/>
          </a:bodyPr>
          <a:lstStyle/>
          <a:p>
            <a:pPr>
              <a:defRPr/>
            </a:pPr>
            <a:r>
              <a:rPr lang="en-GB" sz="2700" b="1" dirty="0">
                <a:solidFill>
                  <a:srgbClr val="00B050"/>
                </a:solidFill>
                <a:latin typeface="Rockwell" panose="02060603020205020403" pitchFamily="18" charset="0"/>
                <a:cs typeface="Arial"/>
              </a:rPr>
              <a:t>Inside target</a:t>
            </a:r>
            <a:endParaRPr lang="en-GB" sz="2700" b="1" dirty="0">
              <a:solidFill>
                <a:srgbClr val="00B050"/>
              </a:solidFill>
              <a:latin typeface="Rockwell" panose="02060603020205020403" pitchFamily="18" charset="0"/>
            </a:endParaRPr>
          </a:p>
        </p:txBody>
      </p:sp>
      <p:cxnSp>
        <p:nvCxnSpPr>
          <p:cNvPr id="9" name="Straight Arrow Connector 8">
            <a:extLst>
              <a:ext uri="{FF2B5EF4-FFF2-40B4-BE49-F238E27FC236}">
                <a16:creationId xmlns:a16="http://schemas.microsoft.com/office/drawing/2014/main" id="{7ED92980-474B-8760-C706-E6B86A4ECAAA}"/>
              </a:ext>
            </a:extLst>
          </p:cNvPr>
          <p:cNvCxnSpPr>
            <a:cxnSpLocks/>
            <a:stCxn id="8" idx="3"/>
          </p:cNvCxnSpPr>
          <p:nvPr/>
        </p:nvCxnSpPr>
        <p:spPr bwMode="gray">
          <a:xfrm flipV="1">
            <a:off x="10185547" y="7521291"/>
            <a:ext cx="1615928" cy="262505"/>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303844F-70A5-FDB8-FA46-9AD291DE4AAC}"/>
              </a:ext>
            </a:extLst>
          </p:cNvPr>
          <p:cNvSpPr/>
          <p:nvPr/>
        </p:nvSpPr>
        <p:spPr bwMode="gray">
          <a:xfrm>
            <a:off x="4793942" y="3064270"/>
            <a:ext cx="1318334" cy="556853"/>
          </a:xfrm>
          <a:prstGeom prst="rect">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cxnSp>
        <p:nvCxnSpPr>
          <p:cNvPr id="15" name="Straight Arrow Connector 14">
            <a:extLst>
              <a:ext uri="{FF2B5EF4-FFF2-40B4-BE49-F238E27FC236}">
                <a16:creationId xmlns:a16="http://schemas.microsoft.com/office/drawing/2014/main" id="{1D28FEC3-66FF-432A-BE14-9131B4F395FF}"/>
              </a:ext>
            </a:extLst>
          </p:cNvPr>
          <p:cNvCxnSpPr>
            <a:cxnSpLocks/>
          </p:cNvCxnSpPr>
          <p:nvPr/>
        </p:nvCxnSpPr>
        <p:spPr bwMode="gray">
          <a:xfrm>
            <a:off x="10673517" y="5803520"/>
            <a:ext cx="1031691" cy="456693"/>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5" name="Connector: Elbow 54">
            <a:extLst>
              <a:ext uri="{FF2B5EF4-FFF2-40B4-BE49-F238E27FC236}">
                <a16:creationId xmlns:a16="http://schemas.microsoft.com/office/drawing/2014/main" id="{F7D46D72-AE26-E463-027D-620289B063A7}"/>
              </a:ext>
            </a:extLst>
          </p:cNvPr>
          <p:cNvCxnSpPr>
            <a:cxnSpLocks/>
          </p:cNvCxnSpPr>
          <p:nvPr/>
        </p:nvCxnSpPr>
        <p:spPr bwMode="gray">
          <a:xfrm>
            <a:off x="11144250" y="3362765"/>
            <a:ext cx="2718231" cy="324368"/>
          </a:xfrm>
          <a:prstGeom prst="bentConnector3">
            <a:avLst>
              <a:gd name="adj1" fmla="val -459"/>
            </a:avLst>
          </a:prstGeom>
          <a:ln w="28575">
            <a:solidFill>
              <a:srgbClr val="00B05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111F8176-EA8C-62EA-205E-2C7243146064}"/>
              </a:ext>
            </a:extLst>
          </p:cNvPr>
          <p:cNvCxnSpPr/>
          <p:nvPr/>
        </p:nvCxnSpPr>
        <p:spPr bwMode="gray">
          <a:xfrm flipV="1">
            <a:off x="13835847" y="3342723"/>
            <a:ext cx="0" cy="344409"/>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2" name="Text Placeholder 5">
            <a:extLst>
              <a:ext uri="{FF2B5EF4-FFF2-40B4-BE49-F238E27FC236}">
                <a16:creationId xmlns:a16="http://schemas.microsoft.com/office/drawing/2014/main" id="{307C58E1-314A-299B-C960-749155257941}"/>
              </a:ext>
            </a:extLst>
          </p:cNvPr>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latin typeface="Gotham 1" panose="020B0604020202020204" charset="0"/>
                <a:cs typeface="Gotham 1" panose="020B0604020202020204" charset="0"/>
              </a:rPr>
              <a:t>Ny </a:t>
            </a:r>
            <a:r>
              <a:rPr lang="en-GB" sz="2400" b="1" dirty="0" err="1">
                <a:latin typeface="Gotham 1" panose="020B0604020202020204" charset="0"/>
                <a:cs typeface="Gotham 1" panose="020B0604020202020204" charset="0"/>
              </a:rPr>
              <a:t>funktion</a:t>
            </a:r>
            <a:r>
              <a:rPr lang="en-GB" sz="2400" b="1" dirty="0">
                <a:latin typeface="Gotham 1" panose="020B0604020202020204" charset="0"/>
                <a:cs typeface="Gotham 1" panose="020B0604020202020204" charset="0"/>
              </a:rPr>
              <a:t>: </a:t>
            </a:r>
            <a:r>
              <a:rPr lang="en-GB" sz="2400" b="1" i="1" dirty="0">
                <a:latin typeface="Gotham 1" panose="020B0604020202020204" charset="0"/>
                <a:cs typeface="Gotham 1" panose="020B0604020202020204" charset="0"/>
              </a:rPr>
              <a:t>Tool expert </a:t>
            </a:r>
            <a:r>
              <a:rPr lang="en-GB" sz="2400" b="1" dirty="0">
                <a:latin typeface="Gotham 1" panose="020B0604020202020204" charset="0"/>
                <a:cs typeface="Gotham 1" panose="020B0604020202020204" charset="0"/>
              </a:rPr>
              <a:t>– </a:t>
            </a:r>
            <a:r>
              <a:rPr lang="da-DK" sz="2400" dirty="0">
                <a:latin typeface="Gotham 1" panose="020B0604020202020204" charset="0"/>
                <a:cs typeface="Gotham 1" panose="020B0604020202020204" charset="0"/>
              </a:rPr>
              <a:t>Automatisk beregning af antallet af elektroder, der er nødvendige for et job</a:t>
            </a:r>
            <a:endParaRPr lang="en-GB" sz="2400" dirty="0">
              <a:latin typeface="Gotham 1" panose="020B0604020202020204" charset="0"/>
              <a:cs typeface="Gotham 1" panose="020B0604020202020204" charset="0"/>
            </a:endParaRPr>
          </a:p>
        </p:txBody>
      </p:sp>
      <p:grpSp>
        <p:nvGrpSpPr>
          <p:cNvPr id="3" name="Gruppe 2">
            <a:extLst>
              <a:ext uri="{FF2B5EF4-FFF2-40B4-BE49-F238E27FC236}">
                <a16:creationId xmlns:a16="http://schemas.microsoft.com/office/drawing/2014/main" id="{A25E2684-E2B9-767A-4CF3-17F48F0933DC}"/>
              </a:ext>
            </a:extLst>
          </p:cNvPr>
          <p:cNvGrpSpPr/>
          <p:nvPr/>
        </p:nvGrpSpPr>
        <p:grpSpPr>
          <a:xfrm>
            <a:off x="-116571" y="9254172"/>
            <a:ext cx="20067172" cy="1190529"/>
            <a:chOff x="-116571" y="9254172"/>
            <a:chExt cx="20067172" cy="1190529"/>
          </a:xfrm>
        </p:grpSpPr>
        <p:grpSp>
          <p:nvGrpSpPr>
            <p:cNvPr id="13" name="Group 9">
              <a:extLst>
                <a:ext uri="{FF2B5EF4-FFF2-40B4-BE49-F238E27FC236}">
                  <a16:creationId xmlns:a16="http://schemas.microsoft.com/office/drawing/2014/main" id="{1726D76D-8A82-4B95-9BF4-1C8D96364854}"/>
                </a:ext>
              </a:extLst>
            </p:cNvPr>
            <p:cNvGrpSpPr/>
            <p:nvPr/>
          </p:nvGrpSpPr>
          <p:grpSpPr>
            <a:xfrm>
              <a:off x="-116571" y="9254172"/>
              <a:ext cx="20067172" cy="1190529"/>
              <a:chOff x="0" y="0"/>
              <a:chExt cx="26756230" cy="1587372"/>
            </a:xfrm>
          </p:grpSpPr>
          <p:grpSp>
            <p:nvGrpSpPr>
              <p:cNvPr id="27" name="Group 10">
                <a:extLst>
                  <a:ext uri="{FF2B5EF4-FFF2-40B4-BE49-F238E27FC236}">
                    <a16:creationId xmlns:a16="http://schemas.microsoft.com/office/drawing/2014/main" id="{3B4E081E-917F-1EC6-AB56-46B630AC4F95}"/>
                  </a:ext>
                </a:extLst>
              </p:cNvPr>
              <p:cNvGrpSpPr/>
              <p:nvPr/>
            </p:nvGrpSpPr>
            <p:grpSpPr>
              <a:xfrm>
                <a:off x="0" y="0"/>
                <a:ext cx="26756230" cy="1587372"/>
                <a:chOff x="0" y="0"/>
                <a:chExt cx="5285181" cy="313555"/>
              </a:xfrm>
            </p:grpSpPr>
            <p:sp>
              <p:nvSpPr>
                <p:cNvPr id="29" name="Freeform 11">
                  <a:extLst>
                    <a:ext uri="{FF2B5EF4-FFF2-40B4-BE49-F238E27FC236}">
                      <a16:creationId xmlns:a16="http://schemas.microsoft.com/office/drawing/2014/main" id="{0F463960-AD44-2E84-DD7E-EA17FB19F63D}"/>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32" name="TextBox 12">
                  <a:extLst>
                    <a:ext uri="{FF2B5EF4-FFF2-40B4-BE49-F238E27FC236}">
                      <a16:creationId xmlns:a16="http://schemas.microsoft.com/office/drawing/2014/main" id="{A1C368DF-7B1B-A8C5-8741-09FB3FDF3A83}"/>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8" name="Freeform 13">
                <a:extLst>
                  <a:ext uri="{FF2B5EF4-FFF2-40B4-BE49-F238E27FC236}">
                    <a16:creationId xmlns:a16="http://schemas.microsoft.com/office/drawing/2014/main" id="{31B19482-DD93-219B-6856-2909D778C537}"/>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14"/>
                <a:stretch>
                  <a:fillRect t="-74131" b="-74131"/>
                </a:stretch>
              </a:blipFill>
            </p:spPr>
            <p:txBody>
              <a:bodyPr/>
              <a:lstStyle/>
              <a:p>
                <a:endParaRPr lang="en-GB"/>
              </a:p>
            </p:txBody>
          </p:sp>
        </p:grpSp>
        <p:grpSp>
          <p:nvGrpSpPr>
            <p:cNvPr id="16" name="Group 14">
              <a:extLst>
                <a:ext uri="{FF2B5EF4-FFF2-40B4-BE49-F238E27FC236}">
                  <a16:creationId xmlns:a16="http://schemas.microsoft.com/office/drawing/2014/main" id="{0CE0372F-C037-4011-5876-F8C73E1CDF34}"/>
                </a:ext>
              </a:extLst>
            </p:cNvPr>
            <p:cNvGrpSpPr/>
            <p:nvPr/>
          </p:nvGrpSpPr>
          <p:grpSpPr>
            <a:xfrm>
              <a:off x="17406546" y="9693061"/>
              <a:ext cx="456538" cy="456538"/>
              <a:chOff x="0" y="0"/>
              <a:chExt cx="812800" cy="812800"/>
            </a:xfrm>
          </p:grpSpPr>
          <p:sp>
            <p:nvSpPr>
              <p:cNvPr id="23" name="Freeform 15">
                <a:extLst>
                  <a:ext uri="{FF2B5EF4-FFF2-40B4-BE49-F238E27FC236}">
                    <a16:creationId xmlns:a16="http://schemas.microsoft.com/office/drawing/2014/main" id="{539B76BF-0C03-88FF-0B36-65C41337994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5" name="TextBox 16">
                <a:extLst>
                  <a:ext uri="{FF2B5EF4-FFF2-40B4-BE49-F238E27FC236}">
                    <a16:creationId xmlns:a16="http://schemas.microsoft.com/office/drawing/2014/main" id="{F81A029F-0544-3930-DB62-F6BC15A79CE4}"/>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7" name="Group 17">
              <a:extLst>
                <a:ext uri="{FF2B5EF4-FFF2-40B4-BE49-F238E27FC236}">
                  <a16:creationId xmlns:a16="http://schemas.microsoft.com/office/drawing/2014/main" id="{D3CDB26C-E9DB-4E18-BD26-73FBADA8469F}"/>
                </a:ext>
              </a:extLst>
            </p:cNvPr>
            <p:cNvGrpSpPr/>
            <p:nvPr/>
          </p:nvGrpSpPr>
          <p:grpSpPr>
            <a:xfrm>
              <a:off x="17112326" y="9464973"/>
              <a:ext cx="603512" cy="603512"/>
              <a:chOff x="0" y="0"/>
              <a:chExt cx="812800" cy="812800"/>
            </a:xfrm>
          </p:grpSpPr>
          <p:sp>
            <p:nvSpPr>
              <p:cNvPr id="20" name="Freeform 18">
                <a:extLst>
                  <a:ext uri="{FF2B5EF4-FFF2-40B4-BE49-F238E27FC236}">
                    <a16:creationId xmlns:a16="http://schemas.microsoft.com/office/drawing/2014/main" id="{5D5F610A-AB54-AEF5-74B0-451C62AE01C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1" name="TextBox 19">
                <a:extLst>
                  <a:ext uri="{FF2B5EF4-FFF2-40B4-BE49-F238E27FC236}">
                    <a16:creationId xmlns:a16="http://schemas.microsoft.com/office/drawing/2014/main" id="{AE73BEB1-FA0D-7AD8-CC71-EB30C0D87D02}"/>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53</a:t>
                </a:r>
              </a:p>
            </p:txBody>
          </p:sp>
        </p:grpSp>
      </p:grpSp>
    </p:spTree>
    <p:extLst>
      <p:ext uri="{BB962C8B-B14F-4D97-AF65-F5344CB8AC3E}">
        <p14:creationId xmlns:p14="http://schemas.microsoft.com/office/powerpoint/2010/main" val="276734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nodePh="1">
                                  <p:stCondLst>
                                    <p:cond delay="0"/>
                                  </p:stCondLst>
                                  <p:endCondLst>
                                    <p:cond evt="begin" delay="0">
                                      <p:tn val="21"/>
                                    </p:cond>
                                  </p:endCondLst>
                                  <p:childTnLst>
                                    <p:set>
                                      <p:cBhvr>
                                        <p:cTn id="22" dur="1" fill="hold">
                                          <p:stCondLst>
                                            <p:cond delay="0"/>
                                          </p:stCondLst>
                                        </p:cTn>
                                        <p:tgtEl>
                                          <p:spTgt spid="4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62"/>
                                        </p:tgtEl>
                                        <p:attrNameLst>
                                          <p:attrName>style.visibility</p:attrName>
                                        </p:attrNameLst>
                                      </p:cBhvr>
                                      <p:to>
                                        <p:strVal val="hidden"/>
                                      </p:to>
                                    </p:set>
                                  </p:childTnLst>
                                </p:cTn>
                              </p:par>
                              <p:par>
                                <p:cTn id="31" presetID="1" presetClass="exit" presetSubtype="0" fill="hold" grpId="1" nodeType="withEffect" nodePh="1">
                                  <p:stCondLst>
                                    <p:cond delay="0"/>
                                  </p:stCondLst>
                                  <p:endCondLst>
                                    <p:cond evt="begin" delay="0">
                                      <p:tn val="31"/>
                                    </p:cond>
                                  </p:endCondLst>
                                  <p:childTnLst>
                                    <p:set>
                                      <p:cBhvr>
                                        <p:cTn id="32" dur="1" fill="hold">
                                          <p:stCondLst>
                                            <p:cond delay="0"/>
                                          </p:stCondLst>
                                        </p:cTn>
                                        <p:tgtEl>
                                          <p:spTgt spid="45"/>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46"/>
                                        </p:tgtEl>
                                        <p:attrNameLst>
                                          <p:attrName>style.visibility</p:attrName>
                                        </p:attrNameLst>
                                      </p:cBhvr>
                                      <p:to>
                                        <p:strVal val="hidden"/>
                                      </p:to>
                                    </p:set>
                                  </p:childTnLst>
                                </p:cTn>
                              </p:par>
                              <p:par>
                                <p:cTn id="35" presetID="1" presetClass="entr" presetSubtype="0" fill="hold" nodeType="withEffect">
                                  <p:stCondLst>
                                    <p:cond delay="0"/>
                                  </p:stCondLst>
                                  <p:childTnLst>
                                    <p:set>
                                      <p:cBhvr>
                                        <p:cTn id="36" dur="1" fill="hold">
                                          <p:stCondLst>
                                            <p:cond delay="0"/>
                                          </p:stCondLst>
                                        </p:cTn>
                                        <p:tgtEl>
                                          <p:spTgt spid="1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nodeType="withEffect">
                                  <p:stCondLst>
                                    <p:cond delay="0"/>
                                  </p:stCondLst>
                                  <p:childTnLst>
                                    <p:set>
                                      <p:cBhvr>
                                        <p:cTn id="44" dur="1" fill="hold">
                                          <p:stCondLst>
                                            <p:cond delay="0"/>
                                          </p:stCondLst>
                                        </p:cTn>
                                        <p:tgtEl>
                                          <p:spTgt spid="26"/>
                                        </p:tgtEl>
                                        <p:attrNameLst>
                                          <p:attrName>style.visibility</p:attrName>
                                        </p:attrNameLst>
                                      </p:cBhvr>
                                      <p:to>
                                        <p:strVal val="hidden"/>
                                      </p:to>
                                    </p:set>
                                  </p:childTnLst>
                                </p:cTn>
                              </p:par>
                              <p:par>
                                <p:cTn id="45" presetID="1" presetClass="entr" presetSubtype="0" fill="hold" grpId="0" nodeType="withEffect">
                                  <p:stCondLst>
                                    <p:cond delay="0"/>
                                  </p:stCondLst>
                                  <p:childTnLst>
                                    <p:set>
                                      <p:cBhvr>
                                        <p:cTn id="46" dur="1" fill="hold">
                                          <p:stCondLst>
                                            <p:cond delay="0"/>
                                          </p:stCondLst>
                                        </p:cTn>
                                        <p:tgtEl>
                                          <p:spTgt spid="66"/>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67"/>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par>
                                <p:cTn id="51" presetID="1" presetClass="exit" presetSubtype="0" fill="hold" nodeType="withEffect">
                                  <p:stCondLst>
                                    <p:cond delay="0"/>
                                  </p:stCondLst>
                                  <p:childTnLst>
                                    <p:set>
                                      <p:cBhvr>
                                        <p:cTn id="52" dur="1" fill="hold">
                                          <p:stCondLst>
                                            <p:cond delay="0"/>
                                          </p:stCondLst>
                                        </p:cTn>
                                        <p:tgtEl>
                                          <p:spTgt spid="39"/>
                                        </p:tgtEl>
                                        <p:attrNameLst>
                                          <p:attrName>style.visibility</p:attrName>
                                        </p:attrNameLst>
                                      </p:cBhvr>
                                      <p:to>
                                        <p:strVal val="hidden"/>
                                      </p:to>
                                    </p:set>
                                  </p:childTnLst>
                                </p:cTn>
                              </p:par>
                              <p:par>
                                <p:cTn id="53" presetID="1" presetClass="entr" presetSubtype="0" fill="hold" nodeType="with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55"/>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6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nodeType="clickEffect">
                                  <p:stCondLst>
                                    <p:cond delay="0"/>
                                  </p:stCondLst>
                                  <p:childTnLst>
                                    <p:set>
                                      <p:cBhvr>
                                        <p:cTn id="62" dur="1" fill="hold">
                                          <p:stCondLst>
                                            <p:cond delay="0"/>
                                          </p:stCondLst>
                                        </p:cTn>
                                        <p:tgtEl>
                                          <p:spTgt spid="30"/>
                                        </p:tgtEl>
                                        <p:attrNameLst>
                                          <p:attrName>style.visibility</p:attrName>
                                        </p:attrNameLst>
                                      </p:cBhvr>
                                      <p:to>
                                        <p:strVal val="hidden"/>
                                      </p:to>
                                    </p:set>
                                  </p:childTnLst>
                                </p:cTn>
                              </p:par>
                              <p:par>
                                <p:cTn id="63" presetID="1" presetClass="entr" presetSubtype="0" fill="hold" nodeType="withEffect">
                                  <p:stCondLst>
                                    <p:cond delay="0"/>
                                  </p:stCondLst>
                                  <p:childTnLst>
                                    <p:set>
                                      <p:cBhvr>
                                        <p:cTn id="64" dur="1" fill="hold">
                                          <p:stCondLst>
                                            <p:cond delay="0"/>
                                          </p:stCondLst>
                                        </p:cTn>
                                        <p:tgtEl>
                                          <p:spTgt spid="35"/>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1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1" nodeType="clickEffect">
                                  <p:stCondLst>
                                    <p:cond delay="0"/>
                                  </p:stCondLst>
                                  <p:childTnLst>
                                    <p:set>
                                      <p:cBhvr>
                                        <p:cTn id="70" dur="1" fill="hold">
                                          <p:stCondLst>
                                            <p:cond delay="0"/>
                                          </p:stCondLst>
                                        </p:cTn>
                                        <p:tgtEl>
                                          <p:spTgt spid="66"/>
                                        </p:tgtEl>
                                        <p:attrNameLst>
                                          <p:attrName>style.visibility</p:attrName>
                                        </p:attrNameLst>
                                      </p:cBhvr>
                                      <p:to>
                                        <p:strVal val="hidden"/>
                                      </p:to>
                                    </p:set>
                                  </p:childTnLst>
                                </p:cTn>
                              </p:par>
                              <p:par>
                                <p:cTn id="71" presetID="1" presetClass="exit" presetSubtype="0" fill="hold" nodeType="withEffect">
                                  <p:stCondLst>
                                    <p:cond delay="0"/>
                                  </p:stCondLst>
                                  <p:childTnLst>
                                    <p:set>
                                      <p:cBhvr>
                                        <p:cTn id="72" dur="1" fill="hold">
                                          <p:stCondLst>
                                            <p:cond delay="0"/>
                                          </p:stCondLst>
                                        </p:cTn>
                                        <p:tgtEl>
                                          <p:spTgt spid="67"/>
                                        </p:tgtEl>
                                        <p:attrNameLst>
                                          <p:attrName>style.visibility</p:attrName>
                                        </p:attrNameLst>
                                      </p:cBhvr>
                                      <p:to>
                                        <p:strVal val="hidden"/>
                                      </p:to>
                                    </p:set>
                                  </p:childTnLst>
                                </p:cTn>
                              </p:par>
                              <p:par>
                                <p:cTn id="73" presetID="1" presetClass="entr" presetSubtype="0" fill="hold" nodeType="withEffect">
                                  <p:stCondLst>
                                    <p:cond delay="0"/>
                                  </p:stCondLst>
                                  <p:childTnLst>
                                    <p:set>
                                      <p:cBhvr>
                                        <p:cTn id="74" dur="1" fill="hold">
                                          <p:stCondLst>
                                            <p:cond delay="0"/>
                                          </p:stCondLst>
                                        </p:cTn>
                                        <p:tgtEl>
                                          <p:spTgt spid="33"/>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37"/>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70"/>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71"/>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5"/>
                                        </p:tgtEl>
                                        <p:attrNameLst>
                                          <p:attrName>style.visibility</p:attrName>
                                        </p:attrNameLst>
                                      </p:cBhvr>
                                      <p:to>
                                        <p:strVal val="visible"/>
                                      </p:to>
                                    </p:set>
                                  </p:childTnLst>
                                </p:cTn>
                              </p:par>
                              <p:par>
                                <p:cTn id="83" presetID="1" presetClass="exit" presetSubtype="0" fill="hold" grpId="1" nodeType="withEffect">
                                  <p:stCondLst>
                                    <p:cond delay="0"/>
                                  </p:stCondLst>
                                  <p:childTnLst>
                                    <p:set>
                                      <p:cBhvr>
                                        <p:cTn id="84" dur="1" fill="hold">
                                          <p:stCondLst>
                                            <p:cond delay="0"/>
                                          </p:stCondLst>
                                        </p:cTn>
                                        <p:tgtEl>
                                          <p:spTgt spid="40"/>
                                        </p:tgtEl>
                                        <p:attrNameLst>
                                          <p:attrName>style.visibility</p:attrName>
                                        </p:attrNameLst>
                                      </p:cBhvr>
                                      <p:to>
                                        <p:strVal val="hidden"/>
                                      </p:to>
                                    </p:set>
                                  </p:childTnLst>
                                </p:cTn>
                              </p:par>
                              <p:par>
                                <p:cTn id="85" presetID="1" presetClass="exit" presetSubtype="0" fill="hold" nodeType="withEffect">
                                  <p:stCondLst>
                                    <p:cond delay="0"/>
                                  </p:stCondLst>
                                  <p:childTnLst>
                                    <p:set>
                                      <p:cBhvr>
                                        <p:cTn id="86" dur="1" fill="hold">
                                          <p:stCondLst>
                                            <p:cond delay="0"/>
                                          </p:stCondLst>
                                        </p:cTn>
                                        <p:tgtEl>
                                          <p:spTgt spid="15"/>
                                        </p:tgtEl>
                                        <p:attrNameLst>
                                          <p:attrName>style.visibility</p:attrName>
                                        </p:attrNameLst>
                                      </p:cBhvr>
                                      <p:to>
                                        <p:strVal val="hidden"/>
                                      </p:to>
                                    </p:set>
                                  </p:childTnLst>
                                </p:cTn>
                              </p:par>
                              <p:par>
                                <p:cTn id="87" presetID="1" presetClass="entr" presetSubtype="0" fill="hold" nodeType="withEffect">
                                  <p:stCondLst>
                                    <p:cond delay="0"/>
                                  </p:stCondLst>
                                  <p:childTnLst>
                                    <p:set>
                                      <p:cBhvr>
                                        <p:cTn id="88" dur="1" fill="hold">
                                          <p:stCondLst>
                                            <p:cond delay="0"/>
                                          </p:stCondLst>
                                        </p:cTn>
                                        <p:tgtEl>
                                          <p:spTgt spid="2"/>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8"/>
                                        </p:tgtEl>
                                        <p:attrNameLst>
                                          <p:attrName>style.visibility</p:attrName>
                                        </p:attrNameLst>
                                      </p:cBhvr>
                                      <p:to>
                                        <p:strVal val="visible"/>
                                      </p:to>
                                    </p:set>
                                  </p:childTnLst>
                                </p:cTn>
                              </p:par>
                              <p:par>
                                <p:cTn id="91" presetID="1" presetClass="entr" presetSubtype="0" fill="hold" nodeType="withEffect">
                                  <p:stCondLst>
                                    <p:cond delay="0"/>
                                  </p:stCondLst>
                                  <p:childTnLst>
                                    <p:set>
                                      <p:cBhvr>
                                        <p:cTn id="92" dur="1" fill="hold">
                                          <p:stCondLst>
                                            <p:cond delay="0"/>
                                          </p:stCondLst>
                                        </p:cTn>
                                        <p:tgtEl>
                                          <p:spTgt spid="9"/>
                                        </p:tgtEl>
                                        <p:attrNameLst>
                                          <p:attrName>style.visibility</p:attrName>
                                        </p:attrNameLst>
                                      </p:cBhvr>
                                      <p:to>
                                        <p:strVal val="visible"/>
                                      </p:to>
                                    </p:set>
                                  </p:childTnLst>
                                </p:cTn>
                              </p:par>
                              <p:par>
                                <p:cTn id="93" presetID="1" presetClass="exit" presetSubtype="0" fill="hold" nodeType="withEffect">
                                  <p:stCondLst>
                                    <p:cond delay="0"/>
                                  </p:stCondLst>
                                  <p:childTnLst>
                                    <p:set>
                                      <p:cBhvr>
                                        <p:cTn id="94" dur="1" fill="hold">
                                          <p:stCondLst>
                                            <p:cond delay="0"/>
                                          </p:stCondLst>
                                        </p:cTn>
                                        <p:tgtEl>
                                          <p:spTgt spid="55"/>
                                        </p:tgtEl>
                                        <p:attrNameLst>
                                          <p:attrName>style.visibility</p:attrName>
                                        </p:attrNameLst>
                                      </p:cBhvr>
                                      <p:to>
                                        <p:strVal val="hidden"/>
                                      </p:to>
                                    </p:set>
                                  </p:childTnLst>
                                </p:cTn>
                              </p:par>
                              <p:par>
                                <p:cTn id="95" presetID="1" presetClass="exit" presetSubtype="0" fill="hold" nodeType="withEffect">
                                  <p:stCondLst>
                                    <p:cond delay="0"/>
                                  </p:stCondLst>
                                  <p:childTnLst>
                                    <p:set>
                                      <p:cBhvr>
                                        <p:cTn id="96" dur="1" fill="hold">
                                          <p:stCondLst>
                                            <p:cond delay="0"/>
                                          </p:stCondLst>
                                        </p:cTn>
                                        <p:tgtEl>
                                          <p:spTgt spid="6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40" grpId="0"/>
      <p:bldP spid="40" grpId="1"/>
      <p:bldP spid="45" grpId="0" animBg="1"/>
      <p:bldP spid="45" grpId="1"/>
      <p:bldP spid="62" grpId="0" animBg="1"/>
      <p:bldP spid="62" grpId="1" animBg="1"/>
      <p:bldP spid="66" grpId="0"/>
      <p:bldP spid="66" grpId="1"/>
      <p:bldP spid="71" grpId="0" animBg="1"/>
      <p:bldP spid="5" grpId="0"/>
      <p:bldP spid="8" grpId="0" animBg="1"/>
      <p:bldP spid="14"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86149F-1A6B-AE9F-64B3-805888004F76}"/>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03" name="Rectangle: Rounded Corners 102">
            <a:extLst>
              <a:ext uri="{FF2B5EF4-FFF2-40B4-BE49-F238E27FC236}">
                <a16:creationId xmlns:a16="http://schemas.microsoft.com/office/drawing/2014/main" id="{25F46F1F-1BC7-51FC-7BBE-ECDD340A5621}"/>
              </a:ext>
            </a:extLst>
          </p:cNvPr>
          <p:cNvSpPr/>
          <p:nvPr/>
        </p:nvSpPr>
        <p:spPr bwMode="gray">
          <a:xfrm>
            <a:off x="13866399" y="2122646"/>
            <a:ext cx="3319710" cy="6754404"/>
          </a:xfrm>
          <a:prstGeom prst="roundRect">
            <a:avLst/>
          </a:prstGeom>
          <a:solidFill>
            <a:schemeClr val="tx1">
              <a:lumMod val="75000"/>
              <a:lumOff val="25000"/>
            </a:schemeClr>
          </a:solid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pic>
        <p:nvPicPr>
          <p:cNvPr id="54" name="Picture 53">
            <a:extLst>
              <a:ext uri="{FF2B5EF4-FFF2-40B4-BE49-F238E27FC236}">
                <a16:creationId xmlns:a16="http://schemas.microsoft.com/office/drawing/2014/main" id="{87D784BA-43B5-AB6B-B186-FC28D099C1A5}"/>
              </a:ext>
            </a:extLst>
          </p:cNvPr>
          <p:cNvPicPr>
            <a:picLocks noChangeAspect="1"/>
          </p:cNvPicPr>
          <p:nvPr/>
        </p:nvPicPr>
        <p:blipFill>
          <a:blip r:embed="rId3"/>
          <a:stretch>
            <a:fillRect/>
          </a:stretch>
        </p:blipFill>
        <p:spPr>
          <a:xfrm>
            <a:off x="4499389" y="3284331"/>
            <a:ext cx="8594057" cy="4730283"/>
          </a:xfrm>
          <a:prstGeom prst="rect">
            <a:avLst/>
          </a:prstGeom>
        </p:spPr>
      </p:pic>
      <p:sp>
        <p:nvSpPr>
          <p:cNvPr id="68" name="Rectangle: Rounded Corners 67">
            <a:extLst>
              <a:ext uri="{FF2B5EF4-FFF2-40B4-BE49-F238E27FC236}">
                <a16:creationId xmlns:a16="http://schemas.microsoft.com/office/drawing/2014/main" id="{33BC268F-DEBE-196A-6028-770A1C44B252}"/>
              </a:ext>
            </a:extLst>
          </p:cNvPr>
          <p:cNvSpPr/>
          <p:nvPr/>
        </p:nvSpPr>
        <p:spPr bwMode="gray">
          <a:xfrm>
            <a:off x="967226" y="3619850"/>
            <a:ext cx="2736447" cy="5198903"/>
          </a:xfrm>
          <a:prstGeom prst="roundRect">
            <a:avLst/>
          </a:prstGeom>
          <a:solidFill>
            <a:schemeClr val="tx1">
              <a:lumMod val="75000"/>
              <a:lumOff val="25000"/>
            </a:schemeClr>
          </a:solid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New feature: </a:t>
            </a:r>
            <a:r>
              <a:rPr lang="en-GB" sz="2400" b="1" i="1" dirty="0">
                <a:solidFill>
                  <a:srgbClr val="FFFFFF"/>
                </a:solidFill>
                <a:latin typeface="Gotham 1" panose="020B0604020202020204" charset="0"/>
                <a:cs typeface="Gotham 1" panose="020B0604020202020204" charset="0"/>
              </a:rPr>
              <a:t>Tool expert </a:t>
            </a:r>
            <a:r>
              <a:rPr lang="en-GB" sz="2400" b="1" dirty="0">
                <a:solidFill>
                  <a:srgbClr val="FFFFFF"/>
                </a:solidFill>
                <a:latin typeface="Gotham 1" panose="020B0604020202020204" charset="0"/>
                <a:cs typeface="Gotham 1" panose="020B0604020202020204" charset="0"/>
              </a:rPr>
              <a:t>–</a:t>
            </a:r>
            <a:r>
              <a:rPr lang="en-GB" sz="2400" b="1" dirty="0">
                <a:solidFill>
                  <a:srgbClr val="FFC000"/>
                </a:solidFill>
                <a:latin typeface="Gotham 1" panose="020B0604020202020204" charset="0"/>
                <a:cs typeface="Gotham 1" panose="020B0604020202020204" charset="0"/>
              </a:rPr>
              <a:t> </a:t>
            </a:r>
            <a:r>
              <a:rPr lang="en-GB" sz="2400" dirty="0">
                <a:latin typeface="Gotham 1" panose="020B0604020202020204" charset="0"/>
                <a:cs typeface="Gotham 1" panose="020B0604020202020204" charset="0"/>
              </a:rPr>
              <a:t>Intelligent </a:t>
            </a:r>
            <a:r>
              <a:rPr lang="en-GB" sz="2400" dirty="0" err="1">
                <a:latin typeface="Gotham 1" panose="020B0604020202020204" charset="0"/>
                <a:cs typeface="Gotham 1" panose="020B0604020202020204" charset="0"/>
              </a:rPr>
              <a:t>generering</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af</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bearbejdningssekvens</a:t>
            </a:r>
            <a:endParaRPr lang="en-GB" sz="2400" dirty="0">
              <a:latin typeface="Gotham 1" panose="020B0604020202020204" charset="0"/>
              <a:cs typeface="Gotham 1" panose="020B0604020202020204" charset="0"/>
            </a:endParaRPr>
          </a:p>
        </p:txBody>
      </p:sp>
      <p:sp>
        <p:nvSpPr>
          <p:cNvPr id="25" name="TextBox 24">
            <a:extLst>
              <a:ext uri="{FF2B5EF4-FFF2-40B4-BE49-F238E27FC236}">
                <a16:creationId xmlns:a16="http://schemas.microsoft.com/office/drawing/2014/main" id="{FB02D054-0FA4-8093-5845-3B78B3777C2C}"/>
              </a:ext>
            </a:extLst>
          </p:cNvPr>
          <p:cNvSpPr txBox="1"/>
          <p:nvPr/>
        </p:nvSpPr>
        <p:spPr bwMode="gray">
          <a:xfrm>
            <a:off x="14428044" y="8364623"/>
            <a:ext cx="1624845" cy="481892"/>
          </a:xfrm>
          <a:prstGeom prst="roundRect">
            <a:avLst/>
          </a:prstGeom>
          <a:noFill/>
          <a:ln>
            <a:noFill/>
          </a:ln>
          <a:extLst>
            <a:ext uri="{91240B29-F687-4F45-9708-019B960494DF}">
              <a14:hiddenLine xmlns:a14="http://schemas.microsoft.com/office/drawing/2010/main">
                <a:solidFill>
                  <a:srgbClr val="FFFFFF"/>
                </a:solidFill>
              </a14:hiddenLine>
            </a:ext>
          </a:extLst>
        </p:spPr>
        <p:txBody>
          <a:bodyPr wrap="square" lIns="0" tIns="0" rIns="0" bIns="0" rtlCol="0">
            <a:noAutofit/>
          </a:bodyPr>
          <a:lstStyle/>
          <a:p>
            <a:pPr algn="ctr"/>
            <a:r>
              <a:rPr lang="en-GB" sz="2400" b="1" dirty="0">
                <a:solidFill>
                  <a:srgbClr val="FFFFFF"/>
                </a:solidFill>
              </a:rPr>
              <a:t>Emne 1</a:t>
            </a:r>
          </a:p>
        </p:txBody>
      </p:sp>
      <p:pic>
        <p:nvPicPr>
          <p:cNvPr id="43" name="Picture 42">
            <a:extLst>
              <a:ext uri="{FF2B5EF4-FFF2-40B4-BE49-F238E27FC236}">
                <a16:creationId xmlns:a16="http://schemas.microsoft.com/office/drawing/2014/main" id="{C121951E-194D-EB76-55A7-A36F6931CB5C}"/>
              </a:ext>
            </a:extLst>
          </p:cNvPr>
          <p:cNvPicPr>
            <a:picLocks noChangeAspect="1"/>
          </p:cNvPicPr>
          <p:nvPr/>
        </p:nvPicPr>
        <p:blipFill>
          <a:blip r:embed="rId4"/>
          <a:stretch>
            <a:fillRect/>
          </a:stretch>
        </p:blipFill>
        <p:spPr>
          <a:xfrm>
            <a:off x="14069984" y="3566267"/>
            <a:ext cx="2949972" cy="1506039"/>
          </a:xfrm>
          <a:prstGeom prst="rect">
            <a:avLst/>
          </a:prstGeom>
        </p:spPr>
      </p:pic>
      <p:cxnSp>
        <p:nvCxnSpPr>
          <p:cNvPr id="44" name="Straight Arrow Connector 43">
            <a:extLst>
              <a:ext uri="{FF2B5EF4-FFF2-40B4-BE49-F238E27FC236}">
                <a16:creationId xmlns:a16="http://schemas.microsoft.com/office/drawing/2014/main" id="{BCE1D0FA-A403-2801-D540-70B350B6F83B}"/>
              </a:ext>
            </a:extLst>
          </p:cNvPr>
          <p:cNvCxnSpPr>
            <a:cxnSpLocks/>
          </p:cNvCxnSpPr>
          <p:nvPr/>
        </p:nvCxnSpPr>
        <p:spPr bwMode="gray">
          <a:xfrm>
            <a:off x="15247611" y="2900723"/>
            <a:ext cx="0" cy="1037319"/>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A201B89F-2996-7967-FDD3-00E79BD7CC98}"/>
              </a:ext>
            </a:extLst>
          </p:cNvPr>
          <p:cNvCxnSpPr>
            <a:cxnSpLocks/>
          </p:cNvCxnSpPr>
          <p:nvPr/>
        </p:nvCxnSpPr>
        <p:spPr bwMode="gray">
          <a:xfrm>
            <a:off x="14852100" y="2551683"/>
            <a:ext cx="0" cy="1351617"/>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A07DC3C9-ACC9-B49D-DD8D-9574707E35D0}"/>
              </a:ext>
            </a:extLst>
          </p:cNvPr>
          <p:cNvCxnSpPr>
            <a:cxnSpLocks/>
          </p:cNvCxnSpPr>
          <p:nvPr/>
        </p:nvCxnSpPr>
        <p:spPr bwMode="gray">
          <a:xfrm>
            <a:off x="15750372" y="3224390"/>
            <a:ext cx="0" cy="734808"/>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8C76677A-091C-98D3-F00A-FFDE56A6818A}"/>
              </a:ext>
            </a:extLst>
          </p:cNvPr>
          <p:cNvCxnSpPr>
            <a:cxnSpLocks/>
          </p:cNvCxnSpPr>
          <p:nvPr/>
        </p:nvCxnSpPr>
        <p:spPr bwMode="gray">
          <a:xfrm>
            <a:off x="16151445" y="3576983"/>
            <a:ext cx="0" cy="408182"/>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877A71D8-1A64-E01E-236D-37DAF47A1E21}"/>
              </a:ext>
            </a:extLst>
          </p:cNvPr>
          <p:cNvSpPr txBox="1"/>
          <p:nvPr/>
        </p:nvSpPr>
        <p:spPr bwMode="gray">
          <a:xfrm>
            <a:off x="14428045" y="2350863"/>
            <a:ext cx="812423" cy="274752"/>
          </a:xfrm>
          <a:prstGeom prst="roundRect">
            <a:avLst/>
          </a:prstGeom>
          <a:noFill/>
          <a:ln>
            <a:noFill/>
          </a:ln>
        </p:spPr>
        <p:txBody>
          <a:bodyPr wrap="square" lIns="0" tIns="0" rIns="0" bIns="0" rtlCol="0">
            <a:noAutofit/>
          </a:bodyPr>
          <a:lstStyle/>
          <a:p>
            <a:pPr algn="ctr"/>
            <a:r>
              <a:rPr lang="en-GB" sz="1350">
                <a:solidFill>
                  <a:srgbClr val="FFFFFF"/>
                </a:solidFill>
              </a:rPr>
              <a:t>Position 1</a:t>
            </a:r>
          </a:p>
        </p:txBody>
      </p:sp>
      <p:sp>
        <p:nvSpPr>
          <p:cNvPr id="49" name="TextBox 48">
            <a:extLst>
              <a:ext uri="{FF2B5EF4-FFF2-40B4-BE49-F238E27FC236}">
                <a16:creationId xmlns:a16="http://schemas.microsoft.com/office/drawing/2014/main" id="{CB08CC27-6256-06B4-FD87-8ECC69E4F510}"/>
              </a:ext>
            </a:extLst>
          </p:cNvPr>
          <p:cNvSpPr txBox="1"/>
          <p:nvPr/>
        </p:nvSpPr>
        <p:spPr bwMode="gray">
          <a:xfrm>
            <a:off x="15097130" y="2668404"/>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a:t>
            </a:r>
            <a:r>
              <a:rPr lang="en-GB" sz="1500">
                <a:solidFill>
                  <a:srgbClr val="FFFFFF"/>
                </a:solidFill>
              </a:rPr>
              <a:t> 2</a:t>
            </a:r>
          </a:p>
        </p:txBody>
      </p:sp>
      <p:sp>
        <p:nvSpPr>
          <p:cNvPr id="50" name="TextBox 49">
            <a:extLst>
              <a:ext uri="{FF2B5EF4-FFF2-40B4-BE49-F238E27FC236}">
                <a16:creationId xmlns:a16="http://schemas.microsoft.com/office/drawing/2014/main" id="{346638B4-F0A8-07D2-640C-52C5C76D6A54}"/>
              </a:ext>
            </a:extLst>
          </p:cNvPr>
          <p:cNvSpPr txBox="1"/>
          <p:nvPr/>
        </p:nvSpPr>
        <p:spPr bwMode="gray">
          <a:xfrm>
            <a:off x="15646678" y="3008597"/>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 3</a:t>
            </a:r>
          </a:p>
        </p:txBody>
      </p:sp>
      <p:sp>
        <p:nvSpPr>
          <p:cNvPr id="51" name="TextBox 50">
            <a:extLst>
              <a:ext uri="{FF2B5EF4-FFF2-40B4-BE49-F238E27FC236}">
                <a16:creationId xmlns:a16="http://schemas.microsoft.com/office/drawing/2014/main" id="{3E551B9B-D518-60DE-8B65-6B21143F4F8C}"/>
              </a:ext>
            </a:extLst>
          </p:cNvPr>
          <p:cNvSpPr txBox="1"/>
          <p:nvPr/>
        </p:nvSpPr>
        <p:spPr bwMode="gray">
          <a:xfrm>
            <a:off x="16005101" y="3349374"/>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 4</a:t>
            </a:r>
          </a:p>
        </p:txBody>
      </p:sp>
      <p:sp>
        <p:nvSpPr>
          <p:cNvPr id="53" name="TextBox 52">
            <a:extLst>
              <a:ext uri="{FF2B5EF4-FFF2-40B4-BE49-F238E27FC236}">
                <a16:creationId xmlns:a16="http://schemas.microsoft.com/office/drawing/2014/main" id="{BDC76A5D-80CC-535E-DCA1-EF168E895A44}"/>
              </a:ext>
            </a:extLst>
          </p:cNvPr>
          <p:cNvSpPr txBox="1"/>
          <p:nvPr/>
        </p:nvSpPr>
        <p:spPr bwMode="gray">
          <a:xfrm>
            <a:off x="14428044" y="4992970"/>
            <a:ext cx="1624845" cy="481892"/>
          </a:xfrm>
          <a:prstGeom prst="roundRect">
            <a:avLst/>
          </a:prstGeom>
          <a:noFill/>
          <a:ln>
            <a:noFill/>
          </a:ln>
        </p:spPr>
        <p:txBody>
          <a:bodyPr wrap="square" lIns="0" tIns="0" rIns="0" bIns="0" rtlCol="0">
            <a:noAutofit/>
          </a:bodyPr>
          <a:lstStyle/>
          <a:p>
            <a:pPr algn="ctr"/>
            <a:r>
              <a:rPr lang="en-GB" sz="2400" b="1" dirty="0">
                <a:solidFill>
                  <a:srgbClr val="FFFFFF"/>
                </a:solidFill>
              </a:rPr>
              <a:t>Emne 2</a:t>
            </a:r>
          </a:p>
        </p:txBody>
      </p:sp>
      <p:pic>
        <p:nvPicPr>
          <p:cNvPr id="56" name="Picture 55">
            <a:extLst>
              <a:ext uri="{FF2B5EF4-FFF2-40B4-BE49-F238E27FC236}">
                <a16:creationId xmlns:a16="http://schemas.microsoft.com/office/drawing/2014/main" id="{187E4593-D633-0D30-FFC4-E8D68F35C3D3}"/>
              </a:ext>
            </a:extLst>
          </p:cNvPr>
          <p:cNvPicPr>
            <a:picLocks noChangeAspect="1"/>
          </p:cNvPicPr>
          <p:nvPr/>
        </p:nvPicPr>
        <p:blipFill>
          <a:blip r:embed="rId5"/>
          <a:stretch>
            <a:fillRect/>
          </a:stretch>
        </p:blipFill>
        <p:spPr>
          <a:xfrm>
            <a:off x="2589479" y="3745200"/>
            <a:ext cx="649002" cy="810000"/>
          </a:xfrm>
          <a:prstGeom prst="rect">
            <a:avLst/>
          </a:prstGeom>
        </p:spPr>
      </p:pic>
      <p:pic>
        <p:nvPicPr>
          <p:cNvPr id="57" name="Picture 56">
            <a:extLst>
              <a:ext uri="{FF2B5EF4-FFF2-40B4-BE49-F238E27FC236}">
                <a16:creationId xmlns:a16="http://schemas.microsoft.com/office/drawing/2014/main" id="{B6723632-20D2-423D-3094-60AE5B518488}"/>
              </a:ext>
            </a:extLst>
          </p:cNvPr>
          <p:cNvPicPr>
            <a:picLocks noChangeAspect="1"/>
          </p:cNvPicPr>
          <p:nvPr/>
        </p:nvPicPr>
        <p:blipFill>
          <a:blip r:embed="rId5"/>
          <a:stretch>
            <a:fillRect/>
          </a:stretch>
        </p:blipFill>
        <p:spPr>
          <a:xfrm>
            <a:off x="2589479" y="4754612"/>
            <a:ext cx="649002" cy="810000"/>
          </a:xfrm>
          <a:prstGeom prst="rect">
            <a:avLst/>
          </a:prstGeom>
        </p:spPr>
      </p:pic>
      <p:pic>
        <p:nvPicPr>
          <p:cNvPr id="58" name="Picture 57">
            <a:extLst>
              <a:ext uri="{FF2B5EF4-FFF2-40B4-BE49-F238E27FC236}">
                <a16:creationId xmlns:a16="http://schemas.microsoft.com/office/drawing/2014/main" id="{3E5D3783-A49F-FBFB-8A22-F1975E608757}"/>
              </a:ext>
            </a:extLst>
          </p:cNvPr>
          <p:cNvPicPr>
            <a:picLocks noChangeAspect="1"/>
          </p:cNvPicPr>
          <p:nvPr/>
        </p:nvPicPr>
        <p:blipFill>
          <a:blip r:embed="rId5"/>
          <a:stretch>
            <a:fillRect/>
          </a:stretch>
        </p:blipFill>
        <p:spPr>
          <a:xfrm>
            <a:off x="2589479" y="5757339"/>
            <a:ext cx="649002" cy="810000"/>
          </a:xfrm>
          <a:prstGeom prst="rect">
            <a:avLst/>
          </a:prstGeom>
        </p:spPr>
      </p:pic>
      <p:pic>
        <p:nvPicPr>
          <p:cNvPr id="59" name="Picture 58">
            <a:extLst>
              <a:ext uri="{FF2B5EF4-FFF2-40B4-BE49-F238E27FC236}">
                <a16:creationId xmlns:a16="http://schemas.microsoft.com/office/drawing/2014/main" id="{4186BF05-F0B5-6793-8E11-967EEE048EA6}"/>
              </a:ext>
            </a:extLst>
          </p:cNvPr>
          <p:cNvPicPr>
            <a:picLocks noChangeAspect="1"/>
          </p:cNvPicPr>
          <p:nvPr/>
        </p:nvPicPr>
        <p:blipFill>
          <a:blip r:embed="rId5"/>
          <a:stretch>
            <a:fillRect/>
          </a:stretch>
        </p:blipFill>
        <p:spPr>
          <a:xfrm>
            <a:off x="2589479" y="6777117"/>
            <a:ext cx="649002" cy="810000"/>
          </a:xfrm>
          <a:prstGeom prst="rect">
            <a:avLst/>
          </a:prstGeom>
        </p:spPr>
      </p:pic>
      <p:pic>
        <p:nvPicPr>
          <p:cNvPr id="67" name="Picture 66">
            <a:extLst>
              <a:ext uri="{FF2B5EF4-FFF2-40B4-BE49-F238E27FC236}">
                <a16:creationId xmlns:a16="http://schemas.microsoft.com/office/drawing/2014/main" id="{E0903155-7EF8-6045-A226-2646A5D4B9B3}"/>
              </a:ext>
            </a:extLst>
          </p:cNvPr>
          <p:cNvPicPr>
            <a:picLocks noChangeAspect="1"/>
          </p:cNvPicPr>
          <p:nvPr/>
        </p:nvPicPr>
        <p:blipFill>
          <a:blip r:embed="rId5"/>
          <a:stretch>
            <a:fillRect/>
          </a:stretch>
        </p:blipFill>
        <p:spPr>
          <a:xfrm>
            <a:off x="2589479" y="7795569"/>
            <a:ext cx="649002" cy="810000"/>
          </a:xfrm>
          <a:prstGeom prst="rect">
            <a:avLst/>
          </a:prstGeom>
        </p:spPr>
      </p:pic>
      <p:sp>
        <p:nvSpPr>
          <p:cNvPr id="69" name="Arrow: Left 68">
            <a:extLst>
              <a:ext uri="{FF2B5EF4-FFF2-40B4-BE49-F238E27FC236}">
                <a16:creationId xmlns:a16="http://schemas.microsoft.com/office/drawing/2014/main" id="{DAFCF2E2-D53C-808F-9910-C89660ABE639}"/>
              </a:ext>
            </a:extLst>
          </p:cNvPr>
          <p:cNvSpPr/>
          <p:nvPr/>
        </p:nvSpPr>
        <p:spPr bwMode="gray">
          <a:xfrm>
            <a:off x="13093446" y="4645803"/>
            <a:ext cx="775620" cy="1229490"/>
          </a:xfrm>
          <a:prstGeom prst="leftArrow">
            <a:avLst/>
          </a:prstGeom>
          <a:solidFill>
            <a:schemeClr val="tx1">
              <a:lumMod val="75000"/>
              <a:lumOff val="25000"/>
            </a:schemeClr>
          </a:solid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1" name="TextBox 70">
            <a:extLst>
              <a:ext uri="{FF2B5EF4-FFF2-40B4-BE49-F238E27FC236}">
                <a16:creationId xmlns:a16="http://schemas.microsoft.com/office/drawing/2014/main" id="{8D4848DD-85C3-3428-F682-3F2090C700A6}"/>
              </a:ext>
            </a:extLst>
          </p:cNvPr>
          <p:cNvSpPr txBox="1"/>
          <p:nvPr/>
        </p:nvSpPr>
        <p:spPr bwMode="gray">
          <a:xfrm>
            <a:off x="1307583" y="4076765"/>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1</a:t>
            </a:r>
          </a:p>
        </p:txBody>
      </p:sp>
      <p:sp>
        <p:nvSpPr>
          <p:cNvPr id="72" name="TextBox 71">
            <a:extLst>
              <a:ext uri="{FF2B5EF4-FFF2-40B4-BE49-F238E27FC236}">
                <a16:creationId xmlns:a16="http://schemas.microsoft.com/office/drawing/2014/main" id="{5BA38C35-9BDF-75B3-9B59-850E9DF0364B}"/>
              </a:ext>
            </a:extLst>
          </p:cNvPr>
          <p:cNvSpPr txBox="1"/>
          <p:nvPr/>
        </p:nvSpPr>
        <p:spPr bwMode="gray">
          <a:xfrm>
            <a:off x="1307583" y="5025369"/>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2</a:t>
            </a:r>
          </a:p>
        </p:txBody>
      </p:sp>
      <p:sp>
        <p:nvSpPr>
          <p:cNvPr id="73" name="TextBox 72">
            <a:extLst>
              <a:ext uri="{FF2B5EF4-FFF2-40B4-BE49-F238E27FC236}">
                <a16:creationId xmlns:a16="http://schemas.microsoft.com/office/drawing/2014/main" id="{8B4F5787-B0D9-CEB6-0548-CF792AA99A95}"/>
              </a:ext>
            </a:extLst>
          </p:cNvPr>
          <p:cNvSpPr txBox="1"/>
          <p:nvPr/>
        </p:nvSpPr>
        <p:spPr bwMode="gray">
          <a:xfrm>
            <a:off x="1309361" y="6020193"/>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3</a:t>
            </a:r>
          </a:p>
        </p:txBody>
      </p:sp>
      <p:sp>
        <p:nvSpPr>
          <p:cNvPr id="74" name="TextBox 73">
            <a:extLst>
              <a:ext uri="{FF2B5EF4-FFF2-40B4-BE49-F238E27FC236}">
                <a16:creationId xmlns:a16="http://schemas.microsoft.com/office/drawing/2014/main" id="{D0D1005D-68CA-4F25-306C-21FCBAC60F79}"/>
              </a:ext>
            </a:extLst>
          </p:cNvPr>
          <p:cNvSpPr txBox="1"/>
          <p:nvPr/>
        </p:nvSpPr>
        <p:spPr bwMode="gray">
          <a:xfrm>
            <a:off x="1306773" y="7021905"/>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4</a:t>
            </a:r>
          </a:p>
        </p:txBody>
      </p:sp>
      <p:sp>
        <p:nvSpPr>
          <p:cNvPr id="75" name="TextBox 74">
            <a:extLst>
              <a:ext uri="{FF2B5EF4-FFF2-40B4-BE49-F238E27FC236}">
                <a16:creationId xmlns:a16="http://schemas.microsoft.com/office/drawing/2014/main" id="{E2D064FB-9A5E-C50F-0208-22872ADECC15}"/>
              </a:ext>
            </a:extLst>
          </p:cNvPr>
          <p:cNvSpPr txBox="1"/>
          <p:nvPr/>
        </p:nvSpPr>
        <p:spPr bwMode="gray">
          <a:xfrm>
            <a:off x="1310994" y="7980026"/>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5</a:t>
            </a:r>
          </a:p>
        </p:txBody>
      </p:sp>
      <p:sp>
        <p:nvSpPr>
          <p:cNvPr id="76" name="Arrow: Left 75">
            <a:extLst>
              <a:ext uri="{FF2B5EF4-FFF2-40B4-BE49-F238E27FC236}">
                <a16:creationId xmlns:a16="http://schemas.microsoft.com/office/drawing/2014/main" id="{72081A4D-62CE-F17F-BEB5-A0B9B7F0CB8E}"/>
              </a:ext>
            </a:extLst>
          </p:cNvPr>
          <p:cNvSpPr/>
          <p:nvPr/>
        </p:nvSpPr>
        <p:spPr bwMode="gray">
          <a:xfrm rot="10800000">
            <a:off x="3702302" y="6127224"/>
            <a:ext cx="787289" cy="1229490"/>
          </a:xfrm>
          <a:prstGeom prst="leftArrow">
            <a:avLst/>
          </a:prstGeom>
          <a:solidFill>
            <a:schemeClr val="tx1">
              <a:lumMod val="75000"/>
              <a:lumOff val="25000"/>
            </a:schemeClr>
          </a:solid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5" name="Rectangle 4">
            <a:extLst>
              <a:ext uri="{FF2B5EF4-FFF2-40B4-BE49-F238E27FC236}">
                <a16:creationId xmlns:a16="http://schemas.microsoft.com/office/drawing/2014/main" id="{F3745580-00E5-6690-02FC-6FF23B8C40C2}"/>
              </a:ext>
            </a:extLst>
          </p:cNvPr>
          <p:cNvSpPr/>
          <p:nvPr/>
        </p:nvSpPr>
        <p:spPr bwMode="gray">
          <a:xfrm>
            <a:off x="6829776" y="5564611"/>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 name="Rectangle 5">
            <a:extLst>
              <a:ext uri="{FF2B5EF4-FFF2-40B4-BE49-F238E27FC236}">
                <a16:creationId xmlns:a16="http://schemas.microsoft.com/office/drawing/2014/main" id="{70FA135A-7090-4DAC-BE5E-535524C9AEE5}"/>
              </a:ext>
            </a:extLst>
          </p:cNvPr>
          <p:cNvSpPr/>
          <p:nvPr/>
        </p:nvSpPr>
        <p:spPr bwMode="gray">
          <a:xfrm>
            <a:off x="7786038" y="556792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 name="Rectangle 6">
            <a:extLst>
              <a:ext uri="{FF2B5EF4-FFF2-40B4-BE49-F238E27FC236}">
                <a16:creationId xmlns:a16="http://schemas.microsoft.com/office/drawing/2014/main" id="{D373A00C-8875-BA16-7333-AB8088974575}"/>
              </a:ext>
            </a:extLst>
          </p:cNvPr>
          <p:cNvSpPr/>
          <p:nvPr/>
        </p:nvSpPr>
        <p:spPr bwMode="gray">
          <a:xfrm>
            <a:off x="8676434" y="556549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9" name="Rectangle 8">
            <a:extLst>
              <a:ext uri="{FF2B5EF4-FFF2-40B4-BE49-F238E27FC236}">
                <a16:creationId xmlns:a16="http://schemas.microsoft.com/office/drawing/2014/main" id="{D6CE15D5-7468-1918-CC24-11F0D398F708}"/>
              </a:ext>
            </a:extLst>
          </p:cNvPr>
          <p:cNvSpPr/>
          <p:nvPr/>
        </p:nvSpPr>
        <p:spPr bwMode="gray">
          <a:xfrm>
            <a:off x="5937866" y="556549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0" name="Rectangle 9">
            <a:extLst>
              <a:ext uri="{FF2B5EF4-FFF2-40B4-BE49-F238E27FC236}">
                <a16:creationId xmlns:a16="http://schemas.microsoft.com/office/drawing/2014/main" id="{5287DB5D-8BE4-9136-E20A-37813FC6A37E}"/>
              </a:ext>
            </a:extLst>
          </p:cNvPr>
          <p:cNvSpPr/>
          <p:nvPr/>
        </p:nvSpPr>
        <p:spPr bwMode="gray">
          <a:xfrm>
            <a:off x="9566835" y="556078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4" name="Rectangle 13">
            <a:extLst>
              <a:ext uri="{FF2B5EF4-FFF2-40B4-BE49-F238E27FC236}">
                <a16:creationId xmlns:a16="http://schemas.microsoft.com/office/drawing/2014/main" id="{BA310B68-6C3C-8F9F-5922-991B7FDB71F5}"/>
              </a:ext>
            </a:extLst>
          </p:cNvPr>
          <p:cNvSpPr/>
          <p:nvPr/>
        </p:nvSpPr>
        <p:spPr bwMode="gray">
          <a:xfrm>
            <a:off x="10476464" y="556078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6" name="Rectangle 15">
            <a:extLst>
              <a:ext uri="{FF2B5EF4-FFF2-40B4-BE49-F238E27FC236}">
                <a16:creationId xmlns:a16="http://schemas.microsoft.com/office/drawing/2014/main" id="{1DDA20CA-6F5F-21CF-FF4D-ED86C28DFF21}"/>
              </a:ext>
            </a:extLst>
          </p:cNvPr>
          <p:cNvSpPr/>
          <p:nvPr/>
        </p:nvSpPr>
        <p:spPr bwMode="gray">
          <a:xfrm>
            <a:off x="11448963" y="5565233"/>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8" name="Rectangle 17">
            <a:extLst>
              <a:ext uri="{FF2B5EF4-FFF2-40B4-BE49-F238E27FC236}">
                <a16:creationId xmlns:a16="http://schemas.microsoft.com/office/drawing/2014/main" id="{3E73ADEE-A588-9929-0E54-102C1C0EE175}"/>
              </a:ext>
            </a:extLst>
          </p:cNvPr>
          <p:cNvSpPr/>
          <p:nvPr/>
        </p:nvSpPr>
        <p:spPr bwMode="gray">
          <a:xfrm>
            <a:off x="12318755" y="556078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0" name="Rectangle 19">
            <a:extLst>
              <a:ext uri="{FF2B5EF4-FFF2-40B4-BE49-F238E27FC236}">
                <a16:creationId xmlns:a16="http://schemas.microsoft.com/office/drawing/2014/main" id="{22DD9E4A-311E-C16C-CC25-D78D7617D41C}"/>
              </a:ext>
            </a:extLst>
          </p:cNvPr>
          <p:cNvSpPr/>
          <p:nvPr/>
        </p:nvSpPr>
        <p:spPr bwMode="gray">
          <a:xfrm>
            <a:off x="12317741" y="607399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6" name="Rectangle 25">
            <a:extLst>
              <a:ext uri="{FF2B5EF4-FFF2-40B4-BE49-F238E27FC236}">
                <a16:creationId xmlns:a16="http://schemas.microsoft.com/office/drawing/2014/main" id="{9DADD2B5-452E-1EAF-73D1-7B142BB7FF26}"/>
              </a:ext>
            </a:extLst>
          </p:cNvPr>
          <p:cNvSpPr/>
          <p:nvPr/>
        </p:nvSpPr>
        <p:spPr bwMode="gray">
          <a:xfrm>
            <a:off x="11448963" y="6059701"/>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7" name="Rectangle 26">
            <a:extLst>
              <a:ext uri="{FF2B5EF4-FFF2-40B4-BE49-F238E27FC236}">
                <a16:creationId xmlns:a16="http://schemas.microsoft.com/office/drawing/2014/main" id="{443688CB-9A4D-C7AB-1D25-6C4B9BC73049}"/>
              </a:ext>
            </a:extLst>
          </p:cNvPr>
          <p:cNvSpPr/>
          <p:nvPr/>
        </p:nvSpPr>
        <p:spPr bwMode="gray">
          <a:xfrm>
            <a:off x="10492257" y="6059699"/>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8" name="Rectangle 27">
            <a:extLst>
              <a:ext uri="{FF2B5EF4-FFF2-40B4-BE49-F238E27FC236}">
                <a16:creationId xmlns:a16="http://schemas.microsoft.com/office/drawing/2014/main" id="{A2C56DAF-DBE3-1817-1A71-E5DBA7F956D2}"/>
              </a:ext>
            </a:extLst>
          </p:cNvPr>
          <p:cNvSpPr/>
          <p:nvPr/>
        </p:nvSpPr>
        <p:spPr bwMode="gray">
          <a:xfrm>
            <a:off x="9584744" y="6059699"/>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9" name="Rectangle 28">
            <a:extLst>
              <a:ext uri="{FF2B5EF4-FFF2-40B4-BE49-F238E27FC236}">
                <a16:creationId xmlns:a16="http://schemas.microsoft.com/office/drawing/2014/main" id="{4233EBEC-4A6F-9307-2935-938D9C04041B}"/>
              </a:ext>
            </a:extLst>
          </p:cNvPr>
          <p:cNvSpPr/>
          <p:nvPr/>
        </p:nvSpPr>
        <p:spPr bwMode="gray">
          <a:xfrm>
            <a:off x="8693954" y="6073985"/>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0" name="Rectangle 29">
            <a:extLst>
              <a:ext uri="{FF2B5EF4-FFF2-40B4-BE49-F238E27FC236}">
                <a16:creationId xmlns:a16="http://schemas.microsoft.com/office/drawing/2014/main" id="{4F0744DB-2925-B0C6-6A43-C2AD9D2C91C7}"/>
              </a:ext>
            </a:extLst>
          </p:cNvPr>
          <p:cNvSpPr/>
          <p:nvPr/>
        </p:nvSpPr>
        <p:spPr bwMode="gray">
          <a:xfrm>
            <a:off x="7772850" y="606801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1" name="Rectangle 30">
            <a:extLst>
              <a:ext uri="{FF2B5EF4-FFF2-40B4-BE49-F238E27FC236}">
                <a16:creationId xmlns:a16="http://schemas.microsoft.com/office/drawing/2014/main" id="{A48178AA-8A99-8108-AE7C-04A724F0BD10}"/>
              </a:ext>
            </a:extLst>
          </p:cNvPr>
          <p:cNvSpPr/>
          <p:nvPr/>
        </p:nvSpPr>
        <p:spPr bwMode="gray">
          <a:xfrm>
            <a:off x="6812297" y="606801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2" name="Rectangle 31">
            <a:extLst>
              <a:ext uri="{FF2B5EF4-FFF2-40B4-BE49-F238E27FC236}">
                <a16:creationId xmlns:a16="http://schemas.microsoft.com/office/drawing/2014/main" id="{DF295DA6-6DA1-059B-3352-9B05B803D1A6}"/>
              </a:ext>
            </a:extLst>
          </p:cNvPr>
          <p:cNvSpPr/>
          <p:nvPr/>
        </p:nvSpPr>
        <p:spPr bwMode="gray">
          <a:xfrm>
            <a:off x="5918150" y="608115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3" name="Rectangle 32">
            <a:extLst>
              <a:ext uri="{FF2B5EF4-FFF2-40B4-BE49-F238E27FC236}">
                <a16:creationId xmlns:a16="http://schemas.microsoft.com/office/drawing/2014/main" id="{AF8BB5A0-682C-5E86-9783-425253C5B5FF}"/>
              </a:ext>
            </a:extLst>
          </p:cNvPr>
          <p:cNvSpPr/>
          <p:nvPr/>
        </p:nvSpPr>
        <p:spPr bwMode="gray">
          <a:xfrm>
            <a:off x="5873106" y="6567661"/>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4" name="Rectangle 33">
            <a:extLst>
              <a:ext uri="{FF2B5EF4-FFF2-40B4-BE49-F238E27FC236}">
                <a16:creationId xmlns:a16="http://schemas.microsoft.com/office/drawing/2014/main" id="{480AE13B-E987-0804-3E17-C925A95CDB2A}"/>
              </a:ext>
            </a:extLst>
          </p:cNvPr>
          <p:cNvSpPr/>
          <p:nvPr/>
        </p:nvSpPr>
        <p:spPr bwMode="gray">
          <a:xfrm>
            <a:off x="6752106" y="656036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5" name="Rectangle 34">
            <a:extLst>
              <a:ext uri="{FF2B5EF4-FFF2-40B4-BE49-F238E27FC236}">
                <a16:creationId xmlns:a16="http://schemas.microsoft.com/office/drawing/2014/main" id="{798D67B1-5147-D613-59F8-9CDCDD282396}"/>
              </a:ext>
            </a:extLst>
          </p:cNvPr>
          <p:cNvSpPr/>
          <p:nvPr/>
        </p:nvSpPr>
        <p:spPr bwMode="gray">
          <a:xfrm>
            <a:off x="7729404" y="656249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6" name="Rectangle 35">
            <a:extLst>
              <a:ext uri="{FF2B5EF4-FFF2-40B4-BE49-F238E27FC236}">
                <a16:creationId xmlns:a16="http://schemas.microsoft.com/office/drawing/2014/main" id="{2DF0D36B-72B5-1D48-3548-F58148076135}"/>
              </a:ext>
            </a:extLst>
          </p:cNvPr>
          <p:cNvSpPr/>
          <p:nvPr/>
        </p:nvSpPr>
        <p:spPr bwMode="gray">
          <a:xfrm>
            <a:off x="8629983" y="656249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7" name="Rectangle 36">
            <a:extLst>
              <a:ext uri="{FF2B5EF4-FFF2-40B4-BE49-F238E27FC236}">
                <a16:creationId xmlns:a16="http://schemas.microsoft.com/office/drawing/2014/main" id="{CF59AD6B-7252-695A-A60D-1A338121560D}"/>
              </a:ext>
            </a:extLst>
          </p:cNvPr>
          <p:cNvSpPr/>
          <p:nvPr/>
        </p:nvSpPr>
        <p:spPr bwMode="gray">
          <a:xfrm>
            <a:off x="9566288" y="6560365"/>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8" name="Rectangle 37">
            <a:extLst>
              <a:ext uri="{FF2B5EF4-FFF2-40B4-BE49-F238E27FC236}">
                <a16:creationId xmlns:a16="http://schemas.microsoft.com/office/drawing/2014/main" id="{29A4A8DB-86AD-03BD-D467-8972DDC6CFF0}"/>
              </a:ext>
            </a:extLst>
          </p:cNvPr>
          <p:cNvSpPr/>
          <p:nvPr/>
        </p:nvSpPr>
        <p:spPr bwMode="gray">
          <a:xfrm>
            <a:off x="10492257" y="6560363"/>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9" name="Rectangle 38">
            <a:extLst>
              <a:ext uri="{FF2B5EF4-FFF2-40B4-BE49-F238E27FC236}">
                <a16:creationId xmlns:a16="http://schemas.microsoft.com/office/drawing/2014/main" id="{90EF627A-6C62-CAD7-91F1-F895396B43A1}"/>
              </a:ext>
            </a:extLst>
          </p:cNvPr>
          <p:cNvSpPr/>
          <p:nvPr/>
        </p:nvSpPr>
        <p:spPr bwMode="gray">
          <a:xfrm>
            <a:off x="5917875" y="706705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40" name="Rectangle 39">
            <a:extLst>
              <a:ext uri="{FF2B5EF4-FFF2-40B4-BE49-F238E27FC236}">
                <a16:creationId xmlns:a16="http://schemas.microsoft.com/office/drawing/2014/main" id="{D6EC70A5-10B2-223E-EC48-2FC85D306055}"/>
              </a:ext>
            </a:extLst>
          </p:cNvPr>
          <p:cNvSpPr/>
          <p:nvPr/>
        </p:nvSpPr>
        <p:spPr bwMode="gray">
          <a:xfrm>
            <a:off x="6812297" y="7070278"/>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41" name="Rectangle 40">
            <a:extLst>
              <a:ext uri="{FF2B5EF4-FFF2-40B4-BE49-F238E27FC236}">
                <a16:creationId xmlns:a16="http://schemas.microsoft.com/office/drawing/2014/main" id="{56082005-0613-2EE0-2856-B9AA0C0D2A71}"/>
              </a:ext>
            </a:extLst>
          </p:cNvPr>
          <p:cNvSpPr/>
          <p:nvPr/>
        </p:nvSpPr>
        <p:spPr bwMode="gray">
          <a:xfrm>
            <a:off x="7767300" y="707027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42" name="Rectangle 41">
            <a:extLst>
              <a:ext uri="{FF2B5EF4-FFF2-40B4-BE49-F238E27FC236}">
                <a16:creationId xmlns:a16="http://schemas.microsoft.com/office/drawing/2014/main" id="{F281DB49-45EE-47CB-CD17-3CCCB7CBB2E9}"/>
              </a:ext>
            </a:extLst>
          </p:cNvPr>
          <p:cNvSpPr/>
          <p:nvPr/>
        </p:nvSpPr>
        <p:spPr bwMode="gray">
          <a:xfrm>
            <a:off x="8655786" y="7061218"/>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55" name="Rectangle 54">
            <a:extLst>
              <a:ext uri="{FF2B5EF4-FFF2-40B4-BE49-F238E27FC236}">
                <a16:creationId xmlns:a16="http://schemas.microsoft.com/office/drawing/2014/main" id="{2C93683D-1C5A-46D2-5F81-0FEE5445A968}"/>
              </a:ext>
            </a:extLst>
          </p:cNvPr>
          <p:cNvSpPr/>
          <p:nvPr/>
        </p:nvSpPr>
        <p:spPr bwMode="gray">
          <a:xfrm>
            <a:off x="9569045" y="706149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0" name="Rectangle 59">
            <a:extLst>
              <a:ext uri="{FF2B5EF4-FFF2-40B4-BE49-F238E27FC236}">
                <a16:creationId xmlns:a16="http://schemas.microsoft.com/office/drawing/2014/main" id="{0F41204B-9D9A-A433-AEE5-C9FBA788D395}"/>
              </a:ext>
            </a:extLst>
          </p:cNvPr>
          <p:cNvSpPr/>
          <p:nvPr/>
        </p:nvSpPr>
        <p:spPr bwMode="gray">
          <a:xfrm>
            <a:off x="10489725" y="7061495"/>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1" name="Rectangle 60">
            <a:extLst>
              <a:ext uri="{FF2B5EF4-FFF2-40B4-BE49-F238E27FC236}">
                <a16:creationId xmlns:a16="http://schemas.microsoft.com/office/drawing/2014/main" id="{A72B8010-F460-72F1-ED68-3217341A5A26}"/>
              </a:ext>
            </a:extLst>
          </p:cNvPr>
          <p:cNvSpPr/>
          <p:nvPr/>
        </p:nvSpPr>
        <p:spPr bwMode="gray">
          <a:xfrm>
            <a:off x="5917875" y="756386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3" name="Rectangle 62">
            <a:extLst>
              <a:ext uri="{FF2B5EF4-FFF2-40B4-BE49-F238E27FC236}">
                <a16:creationId xmlns:a16="http://schemas.microsoft.com/office/drawing/2014/main" id="{5A6BAD42-6CF5-DEE7-1274-54EB2F92827F}"/>
              </a:ext>
            </a:extLst>
          </p:cNvPr>
          <p:cNvSpPr/>
          <p:nvPr/>
        </p:nvSpPr>
        <p:spPr bwMode="gray">
          <a:xfrm>
            <a:off x="6826953" y="756415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4" name="Rectangle 63">
            <a:extLst>
              <a:ext uri="{FF2B5EF4-FFF2-40B4-BE49-F238E27FC236}">
                <a16:creationId xmlns:a16="http://schemas.microsoft.com/office/drawing/2014/main" id="{5506CC4D-C504-CB64-C695-94C0A8AAA258}"/>
              </a:ext>
            </a:extLst>
          </p:cNvPr>
          <p:cNvSpPr/>
          <p:nvPr/>
        </p:nvSpPr>
        <p:spPr bwMode="gray">
          <a:xfrm>
            <a:off x="7735097" y="755498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5" name="Rectangle 64">
            <a:extLst>
              <a:ext uri="{FF2B5EF4-FFF2-40B4-BE49-F238E27FC236}">
                <a16:creationId xmlns:a16="http://schemas.microsoft.com/office/drawing/2014/main" id="{F39DEBD3-E007-89C9-DC52-B981601FF761}"/>
              </a:ext>
            </a:extLst>
          </p:cNvPr>
          <p:cNvSpPr/>
          <p:nvPr/>
        </p:nvSpPr>
        <p:spPr bwMode="gray">
          <a:xfrm>
            <a:off x="8643240" y="756038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6" name="Rectangle 65">
            <a:extLst>
              <a:ext uri="{FF2B5EF4-FFF2-40B4-BE49-F238E27FC236}">
                <a16:creationId xmlns:a16="http://schemas.microsoft.com/office/drawing/2014/main" id="{69345C69-1ED0-E95F-207F-A20C0743D171}"/>
              </a:ext>
            </a:extLst>
          </p:cNvPr>
          <p:cNvSpPr/>
          <p:nvPr/>
        </p:nvSpPr>
        <p:spPr bwMode="gray">
          <a:xfrm>
            <a:off x="9551384" y="756038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0" name="Rectangle 69">
            <a:extLst>
              <a:ext uri="{FF2B5EF4-FFF2-40B4-BE49-F238E27FC236}">
                <a16:creationId xmlns:a16="http://schemas.microsoft.com/office/drawing/2014/main" id="{E9FBDB96-BB0C-3DA2-09DE-10FA31E360B0}"/>
              </a:ext>
            </a:extLst>
          </p:cNvPr>
          <p:cNvSpPr/>
          <p:nvPr/>
        </p:nvSpPr>
        <p:spPr bwMode="gray">
          <a:xfrm>
            <a:off x="10529492" y="7555511"/>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7" name="Rectangle 76">
            <a:extLst>
              <a:ext uri="{FF2B5EF4-FFF2-40B4-BE49-F238E27FC236}">
                <a16:creationId xmlns:a16="http://schemas.microsoft.com/office/drawing/2014/main" id="{E3402AD7-CC99-FDE1-4427-ABBA94D557DC}"/>
              </a:ext>
            </a:extLst>
          </p:cNvPr>
          <p:cNvSpPr/>
          <p:nvPr/>
        </p:nvSpPr>
        <p:spPr bwMode="gray">
          <a:xfrm>
            <a:off x="11437635" y="755498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8" name="Rectangle 77">
            <a:extLst>
              <a:ext uri="{FF2B5EF4-FFF2-40B4-BE49-F238E27FC236}">
                <a16:creationId xmlns:a16="http://schemas.microsoft.com/office/drawing/2014/main" id="{C5970CA5-00CD-88FD-1B3B-A9D85B2007D5}"/>
              </a:ext>
            </a:extLst>
          </p:cNvPr>
          <p:cNvSpPr/>
          <p:nvPr/>
        </p:nvSpPr>
        <p:spPr bwMode="gray">
          <a:xfrm>
            <a:off x="12315392" y="7558118"/>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9" name="Rectangle 78">
            <a:extLst>
              <a:ext uri="{FF2B5EF4-FFF2-40B4-BE49-F238E27FC236}">
                <a16:creationId xmlns:a16="http://schemas.microsoft.com/office/drawing/2014/main" id="{8A6F7D7A-CA81-6863-CCA1-1D780536EC56}"/>
              </a:ext>
            </a:extLst>
          </p:cNvPr>
          <p:cNvSpPr/>
          <p:nvPr/>
        </p:nvSpPr>
        <p:spPr bwMode="gray">
          <a:xfrm>
            <a:off x="12388614" y="7061495"/>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0" name="Rectangle 79">
            <a:extLst>
              <a:ext uri="{FF2B5EF4-FFF2-40B4-BE49-F238E27FC236}">
                <a16:creationId xmlns:a16="http://schemas.microsoft.com/office/drawing/2014/main" id="{E0231F37-6145-8667-289C-EDB5B2A44B73}"/>
              </a:ext>
            </a:extLst>
          </p:cNvPr>
          <p:cNvSpPr/>
          <p:nvPr/>
        </p:nvSpPr>
        <p:spPr bwMode="gray">
          <a:xfrm>
            <a:off x="11467452" y="705766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1" name="Rectangle 80">
            <a:extLst>
              <a:ext uri="{FF2B5EF4-FFF2-40B4-BE49-F238E27FC236}">
                <a16:creationId xmlns:a16="http://schemas.microsoft.com/office/drawing/2014/main" id="{59FB135D-14D1-CAB7-D949-B886E891AC88}"/>
              </a:ext>
            </a:extLst>
          </p:cNvPr>
          <p:cNvSpPr/>
          <p:nvPr/>
        </p:nvSpPr>
        <p:spPr bwMode="gray">
          <a:xfrm>
            <a:off x="11434992" y="6571309"/>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2" name="Rectangle 81">
            <a:extLst>
              <a:ext uri="{FF2B5EF4-FFF2-40B4-BE49-F238E27FC236}">
                <a16:creationId xmlns:a16="http://schemas.microsoft.com/office/drawing/2014/main" id="{C9E9712E-F921-DAFA-DA4B-0BD025C3E250}"/>
              </a:ext>
            </a:extLst>
          </p:cNvPr>
          <p:cNvSpPr/>
          <p:nvPr/>
        </p:nvSpPr>
        <p:spPr bwMode="gray">
          <a:xfrm>
            <a:off x="12353424" y="656249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cxnSp>
        <p:nvCxnSpPr>
          <p:cNvPr id="84" name="Straight Arrow Connector 83">
            <a:extLst>
              <a:ext uri="{FF2B5EF4-FFF2-40B4-BE49-F238E27FC236}">
                <a16:creationId xmlns:a16="http://schemas.microsoft.com/office/drawing/2014/main" id="{AD1D0819-5AA3-E317-415E-77EF85831615}"/>
              </a:ext>
            </a:extLst>
          </p:cNvPr>
          <p:cNvCxnSpPr>
            <a:cxnSpLocks/>
          </p:cNvCxnSpPr>
          <p:nvPr/>
        </p:nvCxnSpPr>
        <p:spPr bwMode="gray">
          <a:xfrm>
            <a:off x="6146057" y="5804454"/>
            <a:ext cx="6479382" cy="0"/>
          </a:xfrm>
          <a:prstGeom prst="straightConnector1">
            <a:avLst/>
          </a:prstGeom>
          <a:ln w="38100">
            <a:solidFill>
              <a:srgbClr val="FF0000"/>
            </a:solidFill>
            <a:headEnd type="oval"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349DF456-A316-25E2-9909-991249EC8E19}"/>
              </a:ext>
            </a:extLst>
          </p:cNvPr>
          <p:cNvCxnSpPr/>
          <p:nvPr/>
        </p:nvCxnSpPr>
        <p:spPr bwMode="gray">
          <a:xfrm>
            <a:off x="6155283" y="6778343"/>
            <a:ext cx="6479382" cy="0"/>
          </a:xfrm>
          <a:prstGeom prst="straightConnector1">
            <a:avLst/>
          </a:prstGeom>
          <a:ln w="38100">
            <a:solidFill>
              <a:srgbClr val="FF0000"/>
            </a:solidFill>
            <a:headEnd type="oval"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4017691E-622F-AC64-3B96-B258C41D0107}"/>
              </a:ext>
            </a:extLst>
          </p:cNvPr>
          <p:cNvCxnSpPr>
            <a:cxnSpLocks/>
          </p:cNvCxnSpPr>
          <p:nvPr/>
        </p:nvCxnSpPr>
        <p:spPr bwMode="gray">
          <a:xfrm>
            <a:off x="6154742" y="7795569"/>
            <a:ext cx="6479382" cy="0"/>
          </a:xfrm>
          <a:prstGeom prst="straightConnector1">
            <a:avLst/>
          </a:prstGeom>
          <a:ln w="38100">
            <a:solidFill>
              <a:srgbClr val="FF0000"/>
            </a:solidFill>
            <a:headEnd type="oval"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54A94871-E3F6-102D-897F-97548347F355}"/>
              </a:ext>
            </a:extLst>
          </p:cNvPr>
          <p:cNvCxnSpPr>
            <a:cxnSpLocks/>
          </p:cNvCxnSpPr>
          <p:nvPr/>
        </p:nvCxnSpPr>
        <p:spPr bwMode="gray">
          <a:xfrm flipH="1">
            <a:off x="6146057" y="6294198"/>
            <a:ext cx="6479382" cy="0"/>
          </a:xfrm>
          <a:prstGeom prst="straightConnector1">
            <a:avLst/>
          </a:prstGeom>
          <a:ln w="38100">
            <a:solidFill>
              <a:srgbClr val="FF0000"/>
            </a:solidFill>
            <a:headEnd type="oval"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F9E6C0B0-4AED-E52B-7DD0-5A6F006A3690}"/>
              </a:ext>
            </a:extLst>
          </p:cNvPr>
          <p:cNvCxnSpPr>
            <a:cxnSpLocks/>
          </p:cNvCxnSpPr>
          <p:nvPr/>
        </p:nvCxnSpPr>
        <p:spPr bwMode="gray">
          <a:xfrm flipH="1">
            <a:off x="6154742" y="7303112"/>
            <a:ext cx="6479382" cy="0"/>
          </a:xfrm>
          <a:prstGeom prst="straightConnector1">
            <a:avLst/>
          </a:prstGeom>
          <a:ln w="38100">
            <a:solidFill>
              <a:srgbClr val="FF0000"/>
            </a:solidFill>
            <a:headEnd type="oval" w="med" len="med"/>
            <a:tailEnd type="triangle" w="med" len="med"/>
          </a:ln>
        </p:spPr>
        <p:style>
          <a:lnRef idx="1">
            <a:schemeClr val="accent1"/>
          </a:lnRef>
          <a:fillRef idx="0">
            <a:schemeClr val="accent1"/>
          </a:fillRef>
          <a:effectRef idx="0">
            <a:schemeClr val="accent1"/>
          </a:effectRef>
          <a:fontRef idx="minor">
            <a:schemeClr val="tx1"/>
          </a:fontRef>
        </p:style>
      </p:cxnSp>
      <p:sp>
        <p:nvSpPr>
          <p:cNvPr id="83" name="TextBox 82">
            <a:extLst>
              <a:ext uri="{FF2B5EF4-FFF2-40B4-BE49-F238E27FC236}">
                <a16:creationId xmlns:a16="http://schemas.microsoft.com/office/drawing/2014/main" id="{FEFA396B-C91A-7BFE-D30E-93E0A1AF80CF}"/>
              </a:ext>
            </a:extLst>
          </p:cNvPr>
          <p:cNvSpPr txBox="1"/>
          <p:nvPr/>
        </p:nvSpPr>
        <p:spPr bwMode="gray">
          <a:xfrm>
            <a:off x="4503098" y="2764700"/>
            <a:ext cx="3563333" cy="526740"/>
          </a:xfrm>
          <a:prstGeom prst="rect">
            <a:avLst/>
          </a:prstGeom>
          <a:noFill/>
        </p:spPr>
        <p:txBody>
          <a:bodyPr wrap="square" lIns="0" tIns="0" rIns="0" bIns="0" rtlCol="0">
            <a:noAutofit/>
          </a:bodyPr>
          <a:lstStyle/>
          <a:p>
            <a:pPr algn="l"/>
            <a:r>
              <a:rPr lang="en-GB" sz="2400" b="1" dirty="0" err="1">
                <a:solidFill>
                  <a:srgbClr val="FFFFFF"/>
                </a:solidFill>
              </a:rPr>
              <a:t>Alternativ</a:t>
            </a:r>
            <a:r>
              <a:rPr lang="en-GB" sz="2400" b="1" dirty="0">
                <a:solidFill>
                  <a:srgbClr val="FFFFFF"/>
                </a:solidFill>
              </a:rPr>
              <a:t> </a:t>
            </a:r>
            <a:r>
              <a:rPr lang="en-GB" sz="2400" b="1" dirty="0" err="1">
                <a:solidFill>
                  <a:srgbClr val="FFFFFF"/>
                </a:solidFill>
              </a:rPr>
              <a:t>rækkefølge</a:t>
            </a:r>
            <a:r>
              <a:rPr lang="en-GB" sz="2400" b="1" dirty="0">
                <a:solidFill>
                  <a:srgbClr val="FFFFFF"/>
                </a:solidFill>
              </a:rPr>
              <a:t> </a:t>
            </a:r>
          </a:p>
        </p:txBody>
      </p:sp>
      <p:pic>
        <p:nvPicPr>
          <p:cNvPr id="90" name="Picture 89">
            <a:extLst>
              <a:ext uri="{FF2B5EF4-FFF2-40B4-BE49-F238E27FC236}">
                <a16:creationId xmlns:a16="http://schemas.microsoft.com/office/drawing/2014/main" id="{D63D01E2-ADC4-7CED-43A5-9EB80B4968E9}"/>
              </a:ext>
            </a:extLst>
          </p:cNvPr>
          <p:cNvPicPr>
            <a:picLocks noChangeAspect="1"/>
          </p:cNvPicPr>
          <p:nvPr/>
        </p:nvPicPr>
        <p:blipFill>
          <a:blip r:embed="rId4"/>
          <a:stretch>
            <a:fillRect/>
          </a:stretch>
        </p:blipFill>
        <p:spPr>
          <a:xfrm>
            <a:off x="14069984" y="6876587"/>
            <a:ext cx="2949972" cy="1506039"/>
          </a:xfrm>
          <a:prstGeom prst="rect">
            <a:avLst/>
          </a:prstGeom>
        </p:spPr>
      </p:pic>
      <p:cxnSp>
        <p:nvCxnSpPr>
          <p:cNvPr id="95" name="Straight Arrow Connector 94">
            <a:extLst>
              <a:ext uri="{FF2B5EF4-FFF2-40B4-BE49-F238E27FC236}">
                <a16:creationId xmlns:a16="http://schemas.microsoft.com/office/drawing/2014/main" id="{C94308EE-3A13-BB12-E2F9-F76F3AB7AC86}"/>
              </a:ext>
            </a:extLst>
          </p:cNvPr>
          <p:cNvCxnSpPr>
            <a:cxnSpLocks/>
          </p:cNvCxnSpPr>
          <p:nvPr/>
        </p:nvCxnSpPr>
        <p:spPr bwMode="gray">
          <a:xfrm>
            <a:off x="15247611" y="6211043"/>
            <a:ext cx="0" cy="1037319"/>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0CAA173F-3E15-1FD8-5D11-CF237B5844AD}"/>
              </a:ext>
            </a:extLst>
          </p:cNvPr>
          <p:cNvCxnSpPr>
            <a:cxnSpLocks/>
          </p:cNvCxnSpPr>
          <p:nvPr/>
        </p:nvCxnSpPr>
        <p:spPr bwMode="gray">
          <a:xfrm>
            <a:off x="14852100" y="5862003"/>
            <a:ext cx="0" cy="1351617"/>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97" name="Straight Arrow Connector 96">
            <a:extLst>
              <a:ext uri="{FF2B5EF4-FFF2-40B4-BE49-F238E27FC236}">
                <a16:creationId xmlns:a16="http://schemas.microsoft.com/office/drawing/2014/main" id="{6D282FF2-01AC-B940-F5E3-DEE273B1C119}"/>
              </a:ext>
            </a:extLst>
          </p:cNvPr>
          <p:cNvCxnSpPr>
            <a:cxnSpLocks/>
          </p:cNvCxnSpPr>
          <p:nvPr/>
        </p:nvCxnSpPr>
        <p:spPr bwMode="gray">
          <a:xfrm>
            <a:off x="15750372" y="6534710"/>
            <a:ext cx="0" cy="734808"/>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17AADAB2-F0BF-C381-F6CD-82C50678CBF5}"/>
              </a:ext>
            </a:extLst>
          </p:cNvPr>
          <p:cNvCxnSpPr>
            <a:cxnSpLocks/>
          </p:cNvCxnSpPr>
          <p:nvPr/>
        </p:nvCxnSpPr>
        <p:spPr bwMode="gray">
          <a:xfrm>
            <a:off x="16151445" y="6887303"/>
            <a:ext cx="0" cy="408182"/>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sp>
        <p:nvSpPr>
          <p:cNvPr id="99" name="TextBox 98">
            <a:extLst>
              <a:ext uri="{FF2B5EF4-FFF2-40B4-BE49-F238E27FC236}">
                <a16:creationId xmlns:a16="http://schemas.microsoft.com/office/drawing/2014/main" id="{ADDB0B97-E016-AE92-FD4F-D8F19741E529}"/>
              </a:ext>
            </a:extLst>
          </p:cNvPr>
          <p:cNvSpPr txBox="1"/>
          <p:nvPr/>
        </p:nvSpPr>
        <p:spPr bwMode="gray">
          <a:xfrm>
            <a:off x="14428045" y="5661183"/>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 1</a:t>
            </a:r>
          </a:p>
        </p:txBody>
      </p:sp>
      <p:sp>
        <p:nvSpPr>
          <p:cNvPr id="100" name="TextBox 99">
            <a:extLst>
              <a:ext uri="{FF2B5EF4-FFF2-40B4-BE49-F238E27FC236}">
                <a16:creationId xmlns:a16="http://schemas.microsoft.com/office/drawing/2014/main" id="{02FBC4A9-A82B-A071-A0E8-C57AACE5056F}"/>
              </a:ext>
            </a:extLst>
          </p:cNvPr>
          <p:cNvSpPr txBox="1"/>
          <p:nvPr/>
        </p:nvSpPr>
        <p:spPr bwMode="gray">
          <a:xfrm>
            <a:off x="15097130" y="5978724"/>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a:t>
            </a:r>
            <a:r>
              <a:rPr lang="en-GB" sz="1500">
                <a:solidFill>
                  <a:srgbClr val="FFFFFF"/>
                </a:solidFill>
              </a:rPr>
              <a:t> 2</a:t>
            </a:r>
          </a:p>
        </p:txBody>
      </p:sp>
      <p:sp>
        <p:nvSpPr>
          <p:cNvPr id="101" name="TextBox 100">
            <a:extLst>
              <a:ext uri="{FF2B5EF4-FFF2-40B4-BE49-F238E27FC236}">
                <a16:creationId xmlns:a16="http://schemas.microsoft.com/office/drawing/2014/main" id="{74F5C241-99C0-A4B8-F580-276E21547933}"/>
              </a:ext>
            </a:extLst>
          </p:cNvPr>
          <p:cNvSpPr txBox="1"/>
          <p:nvPr/>
        </p:nvSpPr>
        <p:spPr bwMode="gray">
          <a:xfrm>
            <a:off x="15646678" y="6318917"/>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 3</a:t>
            </a:r>
          </a:p>
        </p:txBody>
      </p:sp>
      <p:sp>
        <p:nvSpPr>
          <p:cNvPr id="102" name="TextBox 101">
            <a:extLst>
              <a:ext uri="{FF2B5EF4-FFF2-40B4-BE49-F238E27FC236}">
                <a16:creationId xmlns:a16="http://schemas.microsoft.com/office/drawing/2014/main" id="{2C802A69-AC1E-93FD-1A25-810EA30A70AE}"/>
              </a:ext>
            </a:extLst>
          </p:cNvPr>
          <p:cNvSpPr txBox="1"/>
          <p:nvPr/>
        </p:nvSpPr>
        <p:spPr bwMode="gray">
          <a:xfrm>
            <a:off x="16005101" y="6659694"/>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 4</a:t>
            </a:r>
          </a:p>
        </p:txBody>
      </p:sp>
      <p:grpSp>
        <p:nvGrpSpPr>
          <p:cNvPr id="3" name="Gruppe 2">
            <a:extLst>
              <a:ext uri="{FF2B5EF4-FFF2-40B4-BE49-F238E27FC236}">
                <a16:creationId xmlns:a16="http://schemas.microsoft.com/office/drawing/2014/main" id="{8C92944E-D6B9-8EA4-E757-27B3279D1D75}"/>
              </a:ext>
            </a:extLst>
          </p:cNvPr>
          <p:cNvGrpSpPr/>
          <p:nvPr/>
        </p:nvGrpSpPr>
        <p:grpSpPr>
          <a:xfrm>
            <a:off x="-116571" y="9254172"/>
            <a:ext cx="20067172" cy="1190529"/>
            <a:chOff x="-116571" y="9254172"/>
            <a:chExt cx="20067172" cy="1190529"/>
          </a:xfrm>
        </p:grpSpPr>
        <p:grpSp>
          <p:nvGrpSpPr>
            <p:cNvPr id="8" name="Group 9">
              <a:extLst>
                <a:ext uri="{FF2B5EF4-FFF2-40B4-BE49-F238E27FC236}">
                  <a16:creationId xmlns:a16="http://schemas.microsoft.com/office/drawing/2014/main" id="{DC98D429-AD76-9F05-9278-1DD56BC790FD}"/>
                </a:ext>
              </a:extLst>
            </p:cNvPr>
            <p:cNvGrpSpPr/>
            <p:nvPr/>
          </p:nvGrpSpPr>
          <p:grpSpPr>
            <a:xfrm>
              <a:off x="-116571" y="9254172"/>
              <a:ext cx="20067172" cy="1190529"/>
              <a:chOff x="0" y="0"/>
              <a:chExt cx="26756230" cy="1587372"/>
            </a:xfrm>
          </p:grpSpPr>
          <p:grpSp>
            <p:nvGrpSpPr>
              <p:cNvPr id="24" name="Group 10">
                <a:extLst>
                  <a:ext uri="{FF2B5EF4-FFF2-40B4-BE49-F238E27FC236}">
                    <a16:creationId xmlns:a16="http://schemas.microsoft.com/office/drawing/2014/main" id="{990F089E-0505-FA7E-CBFA-EBE84E544E18}"/>
                  </a:ext>
                </a:extLst>
              </p:cNvPr>
              <p:cNvGrpSpPr/>
              <p:nvPr/>
            </p:nvGrpSpPr>
            <p:grpSpPr>
              <a:xfrm>
                <a:off x="0" y="0"/>
                <a:ext cx="26756230" cy="1587372"/>
                <a:chOff x="0" y="0"/>
                <a:chExt cx="5285181" cy="313555"/>
              </a:xfrm>
            </p:grpSpPr>
            <p:sp>
              <p:nvSpPr>
                <p:cNvPr id="62" name="Freeform 11">
                  <a:extLst>
                    <a:ext uri="{FF2B5EF4-FFF2-40B4-BE49-F238E27FC236}">
                      <a16:creationId xmlns:a16="http://schemas.microsoft.com/office/drawing/2014/main" id="{BF2A3F7D-5D7E-D1B0-34FE-BDECA95197A8}"/>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87" name="TextBox 12">
                  <a:extLst>
                    <a:ext uri="{FF2B5EF4-FFF2-40B4-BE49-F238E27FC236}">
                      <a16:creationId xmlns:a16="http://schemas.microsoft.com/office/drawing/2014/main" id="{ACDE04D7-154C-1FDA-62E5-3068A28F8DC0}"/>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52" name="Freeform 13">
                <a:extLst>
                  <a:ext uri="{FF2B5EF4-FFF2-40B4-BE49-F238E27FC236}">
                    <a16:creationId xmlns:a16="http://schemas.microsoft.com/office/drawing/2014/main" id="{FC1331DD-854A-0820-2ECE-D59B84C9AA40}"/>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12" name="Group 14">
              <a:extLst>
                <a:ext uri="{FF2B5EF4-FFF2-40B4-BE49-F238E27FC236}">
                  <a16:creationId xmlns:a16="http://schemas.microsoft.com/office/drawing/2014/main" id="{C269EEED-5D36-A658-97E5-B9E89F0EDC70}"/>
                </a:ext>
              </a:extLst>
            </p:cNvPr>
            <p:cNvGrpSpPr/>
            <p:nvPr/>
          </p:nvGrpSpPr>
          <p:grpSpPr>
            <a:xfrm>
              <a:off x="17406546" y="9693061"/>
              <a:ext cx="456538" cy="456538"/>
              <a:chOff x="0" y="0"/>
              <a:chExt cx="812800" cy="812800"/>
            </a:xfrm>
          </p:grpSpPr>
          <p:sp>
            <p:nvSpPr>
              <p:cNvPr id="22" name="Freeform 15">
                <a:extLst>
                  <a:ext uri="{FF2B5EF4-FFF2-40B4-BE49-F238E27FC236}">
                    <a16:creationId xmlns:a16="http://schemas.microsoft.com/office/drawing/2014/main" id="{06A1AF14-4D12-E8E4-1015-3F2D5D02115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3" name="TextBox 16">
                <a:extLst>
                  <a:ext uri="{FF2B5EF4-FFF2-40B4-BE49-F238E27FC236}">
                    <a16:creationId xmlns:a16="http://schemas.microsoft.com/office/drawing/2014/main" id="{D4AE69F0-BA9E-E55D-BE6E-CB3F09D4427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5" name="Group 17">
              <a:extLst>
                <a:ext uri="{FF2B5EF4-FFF2-40B4-BE49-F238E27FC236}">
                  <a16:creationId xmlns:a16="http://schemas.microsoft.com/office/drawing/2014/main" id="{0216C0F7-4D9E-00D5-F316-A3BC36941EEC}"/>
                </a:ext>
              </a:extLst>
            </p:cNvPr>
            <p:cNvGrpSpPr/>
            <p:nvPr/>
          </p:nvGrpSpPr>
          <p:grpSpPr>
            <a:xfrm>
              <a:off x="17112326" y="9464973"/>
              <a:ext cx="603512" cy="603512"/>
              <a:chOff x="0" y="0"/>
              <a:chExt cx="812800" cy="812800"/>
            </a:xfrm>
          </p:grpSpPr>
          <p:sp>
            <p:nvSpPr>
              <p:cNvPr id="19" name="Freeform 18">
                <a:extLst>
                  <a:ext uri="{FF2B5EF4-FFF2-40B4-BE49-F238E27FC236}">
                    <a16:creationId xmlns:a16="http://schemas.microsoft.com/office/drawing/2014/main" id="{C56C57A9-CF0F-1CD4-064D-47F484F9036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1" name="TextBox 19">
                <a:extLst>
                  <a:ext uri="{FF2B5EF4-FFF2-40B4-BE49-F238E27FC236}">
                    <a16:creationId xmlns:a16="http://schemas.microsoft.com/office/drawing/2014/main" id="{ED216BA7-BDE2-0C1C-5E20-89B4230A7095}"/>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54</a:t>
                </a:r>
              </a:p>
            </p:txBody>
          </p:sp>
        </p:grpSp>
      </p:grpSp>
    </p:spTree>
    <p:extLst>
      <p:ext uri="{BB962C8B-B14F-4D97-AF65-F5344CB8AC3E}">
        <p14:creationId xmlns:p14="http://schemas.microsoft.com/office/powerpoint/2010/main" val="963784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5"/>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4"/>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6"/>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7"/>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48"/>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0"/>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51"/>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53"/>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69"/>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90"/>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95"/>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96"/>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97"/>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98"/>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99"/>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100"/>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101"/>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102"/>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500"/>
                                        <p:tgtEl>
                                          <p:spTgt spid="9"/>
                                        </p:tgtEl>
                                      </p:cBhvr>
                                    </p:animEffect>
                                    <p:set>
                                      <p:cBhvr>
                                        <p:cTn id="79" dur="1" fill="hold">
                                          <p:stCondLst>
                                            <p:cond delay="499"/>
                                          </p:stCondLst>
                                        </p:cTn>
                                        <p:tgtEl>
                                          <p:spTgt spid="9"/>
                                        </p:tgtEl>
                                        <p:attrNameLst>
                                          <p:attrName>style.visibility</p:attrName>
                                        </p:attrNameLst>
                                      </p:cBhvr>
                                      <p:to>
                                        <p:strVal val="hidden"/>
                                      </p:to>
                                    </p:set>
                                  </p:childTnLst>
                                </p:cTn>
                              </p:par>
                            </p:childTnLst>
                          </p:cTn>
                        </p:par>
                        <p:par>
                          <p:cTn id="80" fill="hold">
                            <p:stCondLst>
                              <p:cond delay="500"/>
                            </p:stCondLst>
                            <p:childTnLst>
                              <p:par>
                                <p:cTn id="81" presetID="10" presetClass="exit" presetSubtype="0" fill="hold" grpId="0" nodeType="afterEffect">
                                  <p:stCondLst>
                                    <p:cond delay="0"/>
                                  </p:stCondLst>
                                  <p:childTnLst>
                                    <p:animEffect transition="out" filter="fade">
                                      <p:cBhvr>
                                        <p:cTn id="82" dur="100"/>
                                        <p:tgtEl>
                                          <p:spTgt spid="5"/>
                                        </p:tgtEl>
                                      </p:cBhvr>
                                    </p:animEffect>
                                    <p:set>
                                      <p:cBhvr>
                                        <p:cTn id="83" dur="1" fill="hold">
                                          <p:stCondLst>
                                            <p:cond delay="99"/>
                                          </p:stCondLst>
                                        </p:cTn>
                                        <p:tgtEl>
                                          <p:spTgt spid="5"/>
                                        </p:tgtEl>
                                        <p:attrNameLst>
                                          <p:attrName>style.visibility</p:attrName>
                                        </p:attrNameLst>
                                      </p:cBhvr>
                                      <p:to>
                                        <p:strVal val="hidden"/>
                                      </p:to>
                                    </p:set>
                                  </p:childTnLst>
                                </p:cTn>
                              </p:par>
                            </p:childTnLst>
                          </p:cTn>
                        </p:par>
                        <p:par>
                          <p:cTn id="84" fill="hold">
                            <p:stCondLst>
                              <p:cond delay="600"/>
                            </p:stCondLst>
                            <p:childTnLst>
                              <p:par>
                                <p:cTn id="85" presetID="10" presetClass="exit" presetSubtype="0" fill="hold" grpId="0" nodeType="afterEffect">
                                  <p:stCondLst>
                                    <p:cond delay="0"/>
                                  </p:stCondLst>
                                  <p:childTnLst>
                                    <p:animEffect transition="out" filter="fade">
                                      <p:cBhvr>
                                        <p:cTn id="86" dur="100"/>
                                        <p:tgtEl>
                                          <p:spTgt spid="6"/>
                                        </p:tgtEl>
                                      </p:cBhvr>
                                    </p:animEffect>
                                    <p:set>
                                      <p:cBhvr>
                                        <p:cTn id="87" dur="1" fill="hold">
                                          <p:stCondLst>
                                            <p:cond delay="99"/>
                                          </p:stCondLst>
                                        </p:cTn>
                                        <p:tgtEl>
                                          <p:spTgt spid="6"/>
                                        </p:tgtEl>
                                        <p:attrNameLst>
                                          <p:attrName>style.visibility</p:attrName>
                                        </p:attrNameLst>
                                      </p:cBhvr>
                                      <p:to>
                                        <p:strVal val="hidden"/>
                                      </p:to>
                                    </p:set>
                                  </p:childTnLst>
                                </p:cTn>
                              </p:par>
                            </p:childTnLst>
                          </p:cTn>
                        </p:par>
                        <p:par>
                          <p:cTn id="88" fill="hold">
                            <p:stCondLst>
                              <p:cond delay="700"/>
                            </p:stCondLst>
                            <p:childTnLst>
                              <p:par>
                                <p:cTn id="89" presetID="10" presetClass="exit" presetSubtype="0" fill="hold" grpId="0" nodeType="afterEffect">
                                  <p:stCondLst>
                                    <p:cond delay="0"/>
                                  </p:stCondLst>
                                  <p:childTnLst>
                                    <p:animEffect transition="out" filter="fade">
                                      <p:cBhvr>
                                        <p:cTn id="90" dur="100"/>
                                        <p:tgtEl>
                                          <p:spTgt spid="7"/>
                                        </p:tgtEl>
                                      </p:cBhvr>
                                    </p:animEffect>
                                    <p:set>
                                      <p:cBhvr>
                                        <p:cTn id="91" dur="1" fill="hold">
                                          <p:stCondLst>
                                            <p:cond delay="99"/>
                                          </p:stCondLst>
                                        </p:cTn>
                                        <p:tgtEl>
                                          <p:spTgt spid="7"/>
                                        </p:tgtEl>
                                        <p:attrNameLst>
                                          <p:attrName>style.visibility</p:attrName>
                                        </p:attrNameLst>
                                      </p:cBhvr>
                                      <p:to>
                                        <p:strVal val="hidden"/>
                                      </p:to>
                                    </p:set>
                                  </p:childTnLst>
                                </p:cTn>
                              </p:par>
                            </p:childTnLst>
                          </p:cTn>
                        </p:par>
                        <p:par>
                          <p:cTn id="92" fill="hold">
                            <p:stCondLst>
                              <p:cond delay="800"/>
                            </p:stCondLst>
                            <p:childTnLst>
                              <p:par>
                                <p:cTn id="93" presetID="10" presetClass="exit" presetSubtype="0" fill="hold" grpId="0" nodeType="afterEffect">
                                  <p:stCondLst>
                                    <p:cond delay="0"/>
                                  </p:stCondLst>
                                  <p:childTnLst>
                                    <p:animEffect transition="out" filter="fade">
                                      <p:cBhvr>
                                        <p:cTn id="94" dur="100"/>
                                        <p:tgtEl>
                                          <p:spTgt spid="10"/>
                                        </p:tgtEl>
                                      </p:cBhvr>
                                    </p:animEffect>
                                    <p:set>
                                      <p:cBhvr>
                                        <p:cTn id="95" dur="1" fill="hold">
                                          <p:stCondLst>
                                            <p:cond delay="99"/>
                                          </p:stCondLst>
                                        </p:cTn>
                                        <p:tgtEl>
                                          <p:spTgt spid="10"/>
                                        </p:tgtEl>
                                        <p:attrNameLst>
                                          <p:attrName>style.visibility</p:attrName>
                                        </p:attrNameLst>
                                      </p:cBhvr>
                                      <p:to>
                                        <p:strVal val="hidden"/>
                                      </p:to>
                                    </p:set>
                                  </p:childTnLst>
                                </p:cTn>
                              </p:par>
                            </p:childTnLst>
                          </p:cTn>
                        </p:par>
                        <p:par>
                          <p:cTn id="96" fill="hold">
                            <p:stCondLst>
                              <p:cond delay="900"/>
                            </p:stCondLst>
                            <p:childTnLst>
                              <p:par>
                                <p:cTn id="97" presetID="10" presetClass="exit" presetSubtype="0" fill="hold" grpId="0" nodeType="afterEffect">
                                  <p:stCondLst>
                                    <p:cond delay="0"/>
                                  </p:stCondLst>
                                  <p:childTnLst>
                                    <p:animEffect transition="out" filter="fade">
                                      <p:cBhvr>
                                        <p:cTn id="98" dur="100"/>
                                        <p:tgtEl>
                                          <p:spTgt spid="14"/>
                                        </p:tgtEl>
                                      </p:cBhvr>
                                    </p:animEffect>
                                    <p:set>
                                      <p:cBhvr>
                                        <p:cTn id="99" dur="1" fill="hold">
                                          <p:stCondLst>
                                            <p:cond delay="99"/>
                                          </p:stCondLst>
                                        </p:cTn>
                                        <p:tgtEl>
                                          <p:spTgt spid="14"/>
                                        </p:tgtEl>
                                        <p:attrNameLst>
                                          <p:attrName>style.visibility</p:attrName>
                                        </p:attrNameLst>
                                      </p:cBhvr>
                                      <p:to>
                                        <p:strVal val="hidden"/>
                                      </p:to>
                                    </p:set>
                                  </p:childTnLst>
                                </p:cTn>
                              </p:par>
                            </p:childTnLst>
                          </p:cTn>
                        </p:par>
                        <p:par>
                          <p:cTn id="100" fill="hold">
                            <p:stCondLst>
                              <p:cond delay="1000"/>
                            </p:stCondLst>
                            <p:childTnLst>
                              <p:par>
                                <p:cTn id="101" presetID="10" presetClass="exit" presetSubtype="0" fill="hold" grpId="0" nodeType="afterEffect">
                                  <p:stCondLst>
                                    <p:cond delay="0"/>
                                  </p:stCondLst>
                                  <p:childTnLst>
                                    <p:animEffect transition="out" filter="fade">
                                      <p:cBhvr>
                                        <p:cTn id="102" dur="100"/>
                                        <p:tgtEl>
                                          <p:spTgt spid="16"/>
                                        </p:tgtEl>
                                      </p:cBhvr>
                                    </p:animEffect>
                                    <p:set>
                                      <p:cBhvr>
                                        <p:cTn id="103" dur="1" fill="hold">
                                          <p:stCondLst>
                                            <p:cond delay="99"/>
                                          </p:stCondLst>
                                        </p:cTn>
                                        <p:tgtEl>
                                          <p:spTgt spid="16"/>
                                        </p:tgtEl>
                                        <p:attrNameLst>
                                          <p:attrName>style.visibility</p:attrName>
                                        </p:attrNameLst>
                                      </p:cBhvr>
                                      <p:to>
                                        <p:strVal val="hidden"/>
                                      </p:to>
                                    </p:set>
                                  </p:childTnLst>
                                </p:cTn>
                              </p:par>
                            </p:childTnLst>
                          </p:cTn>
                        </p:par>
                        <p:par>
                          <p:cTn id="104" fill="hold">
                            <p:stCondLst>
                              <p:cond delay="1100"/>
                            </p:stCondLst>
                            <p:childTnLst>
                              <p:par>
                                <p:cTn id="105" presetID="10" presetClass="exit" presetSubtype="0" fill="hold" grpId="0" nodeType="afterEffect">
                                  <p:stCondLst>
                                    <p:cond delay="0"/>
                                  </p:stCondLst>
                                  <p:childTnLst>
                                    <p:animEffect transition="out" filter="fade">
                                      <p:cBhvr>
                                        <p:cTn id="106" dur="100"/>
                                        <p:tgtEl>
                                          <p:spTgt spid="18"/>
                                        </p:tgtEl>
                                      </p:cBhvr>
                                    </p:animEffect>
                                    <p:set>
                                      <p:cBhvr>
                                        <p:cTn id="107" dur="1" fill="hold">
                                          <p:stCondLst>
                                            <p:cond delay="99"/>
                                          </p:stCondLst>
                                        </p:cTn>
                                        <p:tgtEl>
                                          <p:spTgt spid="18"/>
                                        </p:tgtEl>
                                        <p:attrNameLst>
                                          <p:attrName>style.visibility</p:attrName>
                                        </p:attrNameLst>
                                      </p:cBhvr>
                                      <p:to>
                                        <p:strVal val="hidden"/>
                                      </p:to>
                                    </p:set>
                                  </p:childTnLst>
                                </p:cTn>
                              </p:par>
                            </p:childTnLst>
                          </p:cTn>
                        </p:par>
                        <p:par>
                          <p:cTn id="108" fill="hold">
                            <p:stCondLst>
                              <p:cond delay="1200"/>
                            </p:stCondLst>
                            <p:childTnLst>
                              <p:par>
                                <p:cTn id="109" presetID="10" presetClass="exit" presetSubtype="0" fill="hold" grpId="0" nodeType="afterEffect">
                                  <p:stCondLst>
                                    <p:cond delay="0"/>
                                  </p:stCondLst>
                                  <p:childTnLst>
                                    <p:animEffect transition="out" filter="fade">
                                      <p:cBhvr>
                                        <p:cTn id="110" dur="100"/>
                                        <p:tgtEl>
                                          <p:spTgt spid="20"/>
                                        </p:tgtEl>
                                      </p:cBhvr>
                                    </p:animEffect>
                                    <p:set>
                                      <p:cBhvr>
                                        <p:cTn id="111" dur="1" fill="hold">
                                          <p:stCondLst>
                                            <p:cond delay="99"/>
                                          </p:stCondLst>
                                        </p:cTn>
                                        <p:tgtEl>
                                          <p:spTgt spid="20"/>
                                        </p:tgtEl>
                                        <p:attrNameLst>
                                          <p:attrName>style.visibility</p:attrName>
                                        </p:attrNameLst>
                                      </p:cBhvr>
                                      <p:to>
                                        <p:strVal val="hidden"/>
                                      </p:to>
                                    </p:set>
                                  </p:childTnLst>
                                </p:cTn>
                              </p:par>
                            </p:childTnLst>
                          </p:cTn>
                        </p:par>
                        <p:par>
                          <p:cTn id="112" fill="hold">
                            <p:stCondLst>
                              <p:cond delay="1300"/>
                            </p:stCondLst>
                            <p:childTnLst>
                              <p:par>
                                <p:cTn id="113" presetID="10" presetClass="exit" presetSubtype="0" fill="hold" grpId="0" nodeType="afterEffect">
                                  <p:stCondLst>
                                    <p:cond delay="0"/>
                                  </p:stCondLst>
                                  <p:childTnLst>
                                    <p:animEffect transition="out" filter="fade">
                                      <p:cBhvr>
                                        <p:cTn id="114" dur="100"/>
                                        <p:tgtEl>
                                          <p:spTgt spid="26"/>
                                        </p:tgtEl>
                                      </p:cBhvr>
                                    </p:animEffect>
                                    <p:set>
                                      <p:cBhvr>
                                        <p:cTn id="115" dur="1" fill="hold">
                                          <p:stCondLst>
                                            <p:cond delay="99"/>
                                          </p:stCondLst>
                                        </p:cTn>
                                        <p:tgtEl>
                                          <p:spTgt spid="26"/>
                                        </p:tgtEl>
                                        <p:attrNameLst>
                                          <p:attrName>style.visibility</p:attrName>
                                        </p:attrNameLst>
                                      </p:cBhvr>
                                      <p:to>
                                        <p:strVal val="hidden"/>
                                      </p:to>
                                    </p:set>
                                  </p:childTnLst>
                                </p:cTn>
                              </p:par>
                            </p:childTnLst>
                          </p:cTn>
                        </p:par>
                        <p:par>
                          <p:cTn id="116" fill="hold">
                            <p:stCondLst>
                              <p:cond delay="1400"/>
                            </p:stCondLst>
                            <p:childTnLst>
                              <p:par>
                                <p:cTn id="117" presetID="10" presetClass="exit" presetSubtype="0" fill="hold" grpId="0" nodeType="afterEffect">
                                  <p:stCondLst>
                                    <p:cond delay="0"/>
                                  </p:stCondLst>
                                  <p:childTnLst>
                                    <p:animEffect transition="out" filter="fade">
                                      <p:cBhvr>
                                        <p:cTn id="118" dur="100"/>
                                        <p:tgtEl>
                                          <p:spTgt spid="27"/>
                                        </p:tgtEl>
                                      </p:cBhvr>
                                    </p:animEffect>
                                    <p:set>
                                      <p:cBhvr>
                                        <p:cTn id="119" dur="1" fill="hold">
                                          <p:stCondLst>
                                            <p:cond delay="99"/>
                                          </p:stCondLst>
                                        </p:cTn>
                                        <p:tgtEl>
                                          <p:spTgt spid="27"/>
                                        </p:tgtEl>
                                        <p:attrNameLst>
                                          <p:attrName>style.visibility</p:attrName>
                                        </p:attrNameLst>
                                      </p:cBhvr>
                                      <p:to>
                                        <p:strVal val="hidden"/>
                                      </p:to>
                                    </p:set>
                                  </p:childTnLst>
                                </p:cTn>
                              </p:par>
                            </p:childTnLst>
                          </p:cTn>
                        </p:par>
                        <p:par>
                          <p:cTn id="120" fill="hold">
                            <p:stCondLst>
                              <p:cond delay="1500"/>
                            </p:stCondLst>
                            <p:childTnLst>
                              <p:par>
                                <p:cTn id="121" presetID="10" presetClass="exit" presetSubtype="0" fill="hold" grpId="0" nodeType="afterEffect">
                                  <p:stCondLst>
                                    <p:cond delay="0"/>
                                  </p:stCondLst>
                                  <p:childTnLst>
                                    <p:animEffect transition="out" filter="fade">
                                      <p:cBhvr>
                                        <p:cTn id="122" dur="100"/>
                                        <p:tgtEl>
                                          <p:spTgt spid="28"/>
                                        </p:tgtEl>
                                      </p:cBhvr>
                                    </p:animEffect>
                                    <p:set>
                                      <p:cBhvr>
                                        <p:cTn id="123" dur="1" fill="hold">
                                          <p:stCondLst>
                                            <p:cond delay="99"/>
                                          </p:stCondLst>
                                        </p:cTn>
                                        <p:tgtEl>
                                          <p:spTgt spid="28"/>
                                        </p:tgtEl>
                                        <p:attrNameLst>
                                          <p:attrName>style.visibility</p:attrName>
                                        </p:attrNameLst>
                                      </p:cBhvr>
                                      <p:to>
                                        <p:strVal val="hidden"/>
                                      </p:to>
                                    </p:set>
                                  </p:childTnLst>
                                </p:cTn>
                              </p:par>
                            </p:childTnLst>
                          </p:cTn>
                        </p:par>
                        <p:par>
                          <p:cTn id="124" fill="hold">
                            <p:stCondLst>
                              <p:cond delay="1600"/>
                            </p:stCondLst>
                            <p:childTnLst>
                              <p:par>
                                <p:cTn id="125" presetID="10" presetClass="exit" presetSubtype="0" fill="hold" grpId="0" nodeType="afterEffect">
                                  <p:stCondLst>
                                    <p:cond delay="0"/>
                                  </p:stCondLst>
                                  <p:childTnLst>
                                    <p:animEffect transition="out" filter="fade">
                                      <p:cBhvr>
                                        <p:cTn id="126" dur="100"/>
                                        <p:tgtEl>
                                          <p:spTgt spid="29"/>
                                        </p:tgtEl>
                                      </p:cBhvr>
                                    </p:animEffect>
                                    <p:set>
                                      <p:cBhvr>
                                        <p:cTn id="127" dur="1" fill="hold">
                                          <p:stCondLst>
                                            <p:cond delay="99"/>
                                          </p:stCondLst>
                                        </p:cTn>
                                        <p:tgtEl>
                                          <p:spTgt spid="29"/>
                                        </p:tgtEl>
                                        <p:attrNameLst>
                                          <p:attrName>style.visibility</p:attrName>
                                        </p:attrNameLst>
                                      </p:cBhvr>
                                      <p:to>
                                        <p:strVal val="hidden"/>
                                      </p:to>
                                    </p:set>
                                  </p:childTnLst>
                                </p:cTn>
                              </p:par>
                            </p:childTnLst>
                          </p:cTn>
                        </p:par>
                        <p:par>
                          <p:cTn id="128" fill="hold">
                            <p:stCondLst>
                              <p:cond delay="1700"/>
                            </p:stCondLst>
                            <p:childTnLst>
                              <p:par>
                                <p:cTn id="129" presetID="10" presetClass="exit" presetSubtype="0" fill="hold" grpId="0" nodeType="afterEffect">
                                  <p:stCondLst>
                                    <p:cond delay="0"/>
                                  </p:stCondLst>
                                  <p:childTnLst>
                                    <p:animEffect transition="out" filter="fade">
                                      <p:cBhvr>
                                        <p:cTn id="130" dur="100"/>
                                        <p:tgtEl>
                                          <p:spTgt spid="30"/>
                                        </p:tgtEl>
                                      </p:cBhvr>
                                    </p:animEffect>
                                    <p:set>
                                      <p:cBhvr>
                                        <p:cTn id="131" dur="1" fill="hold">
                                          <p:stCondLst>
                                            <p:cond delay="99"/>
                                          </p:stCondLst>
                                        </p:cTn>
                                        <p:tgtEl>
                                          <p:spTgt spid="30"/>
                                        </p:tgtEl>
                                        <p:attrNameLst>
                                          <p:attrName>style.visibility</p:attrName>
                                        </p:attrNameLst>
                                      </p:cBhvr>
                                      <p:to>
                                        <p:strVal val="hidden"/>
                                      </p:to>
                                    </p:set>
                                  </p:childTnLst>
                                </p:cTn>
                              </p:par>
                            </p:childTnLst>
                          </p:cTn>
                        </p:par>
                        <p:par>
                          <p:cTn id="132" fill="hold">
                            <p:stCondLst>
                              <p:cond delay="1800"/>
                            </p:stCondLst>
                            <p:childTnLst>
                              <p:par>
                                <p:cTn id="133" presetID="10" presetClass="exit" presetSubtype="0" fill="hold" grpId="0" nodeType="afterEffect">
                                  <p:stCondLst>
                                    <p:cond delay="0"/>
                                  </p:stCondLst>
                                  <p:childTnLst>
                                    <p:animEffect transition="out" filter="fade">
                                      <p:cBhvr>
                                        <p:cTn id="134" dur="100"/>
                                        <p:tgtEl>
                                          <p:spTgt spid="31"/>
                                        </p:tgtEl>
                                      </p:cBhvr>
                                    </p:animEffect>
                                    <p:set>
                                      <p:cBhvr>
                                        <p:cTn id="135" dur="1" fill="hold">
                                          <p:stCondLst>
                                            <p:cond delay="99"/>
                                          </p:stCondLst>
                                        </p:cTn>
                                        <p:tgtEl>
                                          <p:spTgt spid="31"/>
                                        </p:tgtEl>
                                        <p:attrNameLst>
                                          <p:attrName>style.visibility</p:attrName>
                                        </p:attrNameLst>
                                      </p:cBhvr>
                                      <p:to>
                                        <p:strVal val="hidden"/>
                                      </p:to>
                                    </p:set>
                                  </p:childTnLst>
                                </p:cTn>
                              </p:par>
                            </p:childTnLst>
                          </p:cTn>
                        </p:par>
                        <p:par>
                          <p:cTn id="136" fill="hold">
                            <p:stCondLst>
                              <p:cond delay="1900"/>
                            </p:stCondLst>
                            <p:childTnLst>
                              <p:par>
                                <p:cTn id="137" presetID="10" presetClass="exit" presetSubtype="0" fill="hold" grpId="0" nodeType="afterEffect">
                                  <p:stCondLst>
                                    <p:cond delay="0"/>
                                  </p:stCondLst>
                                  <p:childTnLst>
                                    <p:animEffect transition="out" filter="fade">
                                      <p:cBhvr>
                                        <p:cTn id="138" dur="100"/>
                                        <p:tgtEl>
                                          <p:spTgt spid="32"/>
                                        </p:tgtEl>
                                      </p:cBhvr>
                                    </p:animEffect>
                                    <p:set>
                                      <p:cBhvr>
                                        <p:cTn id="139" dur="1" fill="hold">
                                          <p:stCondLst>
                                            <p:cond delay="99"/>
                                          </p:stCondLst>
                                        </p:cTn>
                                        <p:tgtEl>
                                          <p:spTgt spid="32"/>
                                        </p:tgtEl>
                                        <p:attrNameLst>
                                          <p:attrName>style.visibility</p:attrName>
                                        </p:attrNameLst>
                                      </p:cBhvr>
                                      <p:to>
                                        <p:strVal val="hidden"/>
                                      </p:to>
                                    </p:set>
                                  </p:childTnLst>
                                </p:cTn>
                              </p:par>
                            </p:childTnLst>
                          </p:cTn>
                        </p:par>
                        <p:par>
                          <p:cTn id="140" fill="hold">
                            <p:stCondLst>
                              <p:cond delay="2000"/>
                            </p:stCondLst>
                            <p:childTnLst>
                              <p:par>
                                <p:cTn id="141" presetID="10" presetClass="exit" presetSubtype="0" fill="hold" grpId="0" nodeType="afterEffect">
                                  <p:stCondLst>
                                    <p:cond delay="0"/>
                                  </p:stCondLst>
                                  <p:childTnLst>
                                    <p:animEffect transition="out" filter="fade">
                                      <p:cBhvr>
                                        <p:cTn id="142" dur="100"/>
                                        <p:tgtEl>
                                          <p:spTgt spid="33"/>
                                        </p:tgtEl>
                                      </p:cBhvr>
                                    </p:animEffect>
                                    <p:set>
                                      <p:cBhvr>
                                        <p:cTn id="143" dur="1" fill="hold">
                                          <p:stCondLst>
                                            <p:cond delay="99"/>
                                          </p:stCondLst>
                                        </p:cTn>
                                        <p:tgtEl>
                                          <p:spTgt spid="33"/>
                                        </p:tgtEl>
                                        <p:attrNameLst>
                                          <p:attrName>style.visibility</p:attrName>
                                        </p:attrNameLst>
                                      </p:cBhvr>
                                      <p:to>
                                        <p:strVal val="hidden"/>
                                      </p:to>
                                    </p:set>
                                  </p:childTnLst>
                                </p:cTn>
                              </p:par>
                            </p:childTnLst>
                          </p:cTn>
                        </p:par>
                        <p:par>
                          <p:cTn id="144" fill="hold">
                            <p:stCondLst>
                              <p:cond delay="2100"/>
                            </p:stCondLst>
                            <p:childTnLst>
                              <p:par>
                                <p:cTn id="145" presetID="10" presetClass="exit" presetSubtype="0" fill="hold" grpId="0" nodeType="afterEffect">
                                  <p:stCondLst>
                                    <p:cond delay="0"/>
                                  </p:stCondLst>
                                  <p:childTnLst>
                                    <p:animEffect transition="out" filter="fade">
                                      <p:cBhvr>
                                        <p:cTn id="146" dur="100"/>
                                        <p:tgtEl>
                                          <p:spTgt spid="34"/>
                                        </p:tgtEl>
                                      </p:cBhvr>
                                    </p:animEffect>
                                    <p:set>
                                      <p:cBhvr>
                                        <p:cTn id="147" dur="1" fill="hold">
                                          <p:stCondLst>
                                            <p:cond delay="99"/>
                                          </p:stCondLst>
                                        </p:cTn>
                                        <p:tgtEl>
                                          <p:spTgt spid="34"/>
                                        </p:tgtEl>
                                        <p:attrNameLst>
                                          <p:attrName>style.visibility</p:attrName>
                                        </p:attrNameLst>
                                      </p:cBhvr>
                                      <p:to>
                                        <p:strVal val="hidden"/>
                                      </p:to>
                                    </p:set>
                                  </p:childTnLst>
                                </p:cTn>
                              </p:par>
                            </p:childTnLst>
                          </p:cTn>
                        </p:par>
                        <p:par>
                          <p:cTn id="148" fill="hold">
                            <p:stCondLst>
                              <p:cond delay="2200"/>
                            </p:stCondLst>
                            <p:childTnLst>
                              <p:par>
                                <p:cTn id="149" presetID="10" presetClass="exit" presetSubtype="0" fill="hold" grpId="0" nodeType="afterEffect">
                                  <p:stCondLst>
                                    <p:cond delay="0"/>
                                  </p:stCondLst>
                                  <p:childTnLst>
                                    <p:animEffect transition="out" filter="fade">
                                      <p:cBhvr>
                                        <p:cTn id="150" dur="100"/>
                                        <p:tgtEl>
                                          <p:spTgt spid="35"/>
                                        </p:tgtEl>
                                      </p:cBhvr>
                                    </p:animEffect>
                                    <p:set>
                                      <p:cBhvr>
                                        <p:cTn id="151" dur="1" fill="hold">
                                          <p:stCondLst>
                                            <p:cond delay="99"/>
                                          </p:stCondLst>
                                        </p:cTn>
                                        <p:tgtEl>
                                          <p:spTgt spid="35"/>
                                        </p:tgtEl>
                                        <p:attrNameLst>
                                          <p:attrName>style.visibility</p:attrName>
                                        </p:attrNameLst>
                                      </p:cBhvr>
                                      <p:to>
                                        <p:strVal val="hidden"/>
                                      </p:to>
                                    </p:set>
                                  </p:childTnLst>
                                </p:cTn>
                              </p:par>
                            </p:childTnLst>
                          </p:cTn>
                        </p:par>
                        <p:par>
                          <p:cTn id="152" fill="hold">
                            <p:stCondLst>
                              <p:cond delay="2300"/>
                            </p:stCondLst>
                            <p:childTnLst>
                              <p:par>
                                <p:cTn id="153" presetID="10" presetClass="exit" presetSubtype="0" fill="hold" grpId="0" nodeType="afterEffect">
                                  <p:stCondLst>
                                    <p:cond delay="0"/>
                                  </p:stCondLst>
                                  <p:childTnLst>
                                    <p:animEffect transition="out" filter="fade">
                                      <p:cBhvr>
                                        <p:cTn id="154" dur="100"/>
                                        <p:tgtEl>
                                          <p:spTgt spid="36"/>
                                        </p:tgtEl>
                                      </p:cBhvr>
                                    </p:animEffect>
                                    <p:set>
                                      <p:cBhvr>
                                        <p:cTn id="155" dur="1" fill="hold">
                                          <p:stCondLst>
                                            <p:cond delay="99"/>
                                          </p:stCondLst>
                                        </p:cTn>
                                        <p:tgtEl>
                                          <p:spTgt spid="36"/>
                                        </p:tgtEl>
                                        <p:attrNameLst>
                                          <p:attrName>style.visibility</p:attrName>
                                        </p:attrNameLst>
                                      </p:cBhvr>
                                      <p:to>
                                        <p:strVal val="hidden"/>
                                      </p:to>
                                    </p:set>
                                  </p:childTnLst>
                                </p:cTn>
                              </p:par>
                            </p:childTnLst>
                          </p:cTn>
                        </p:par>
                        <p:par>
                          <p:cTn id="156" fill="hold">
                            <p:stCondLst>
                              <p:cond delay="2400"/>
                            </p:stCondLst>
                            <p:childTnLst>
                              <p:par>
                                <p:cTn id="157" presetID="10" presetClass="exit" presetSubtype="0" fill="hold" grpId="0" nodeType="afterEffect">
                                  <p:stCondLst>
                                    <p:cond delay="0"/>
                                  </p:stCondLst>
                                  <p:childTnLst>
                                    <p:animEffect transition="out" filter="fade">
                                      <p:cBhvr>
                                        <p:cTn id="158" dur="100"/>
                                        <p:tgtEl>
                                          <p:spTgt spid="37"/>
                                        </p:tgtEl>
                                      </p:cBhvr>
                                    </p:animEffect>
                                    <p:set>
                                      <p:cBhvr>
                                        <p:cTn id="159" dur="1" fill="hold">
                                          <p:stCondLst>
                                            <p:cond delay="99"/>
                                          </p:stCondLst>
                                        </p:cTn>
                                        <p:tgtEl>
                                          <p:spTgt spid="37"/>
                                        </p:tgtEl>
                                        <p:attrNameLst>
                                          <p:attrName>style.visibility</p:attrName>
                                        </p:attrNameLst>
                                      </p:cBhvr>
                                      <p:to>
                                        <p:strVal val="hidden"/>
                                      </p:to>
                                    </p:set>
                                  </p:childTnLst>
                                </p:cTn>
                              </p:par>
                            </p:childTnLst>
                          </p:cTn>
                        </p:par>
                        <p:par>
                          <p:cTn id="160" fill="hold">
                            <p:stCondLst>
                              <p:cond delay="2500"/>
                            </p:stCondLst>
                            <p:childTnLst>
                              <p:par>
                                <p:cTn id="161" presetID="10" presetClass="exit" presetSubtype="0" fill="hold" grpId="0" nodeType="afterEffect">
                                  <p:stCondLst>
                                    <p:cond delay="0"/>
                                  </p:stCondLst>
                                  <p:childTnLst>
                                    <p:animEffect transition="out" filter="fade">
                                      <p:cBhvr>
                                        <p:cTn id="162" dur="100"/>
                                        <p:tgtEl>
                                          <p:spTgt spid="38"/>
                                        </p:tgtEl>
                                      </p:cBhvr>
                                    </p:animEffect>
                                    <p:set>
                                      <p:cBhvr>
                                        <p:cTn id="163" dur="1" fill="hold">
                                          <p:stCondLst>
                                            <p:cond delay="99"/>
                                          </p:stCondLst>
                                        </p:cTn>
                                        <p:tgtEl>
                                          <p:spTgt spid="38"/>
                                        </p:tgtEl>
                                        <p:attrNameLst>
                                          <p:attrName>style.visibility</p:attrName>
                                        </p:attrNameLst>
                                      </p:cBhvr>
                                      <p:to>
                                        <p:strVal val="hidden"/>
                                      </p:to>
                                    </p:set>
                                  </p:childTnLst>
                                </p:cTn>
                              </p:par>
                            </p:childTnLst>
                          </p:cTn>
                        </p:par>
                        <p:par>
                          <p:cTn id="164" fill="hold">
                            <p:stCondLst>
                              <p:cond delay="2600"/>
                            </p:stCondLst>
                            <p:childTnLst>
                              <p:par>
                                <p:cTn id="165" presetID="10" presetClass="exit" presetSubtype="0" fill="hold" grpId="0" nodeType="afterEffect">
                                  <p:stCondLst>
                                    <p:cond delay="0"/>
                                  </p:stCondLst>
                                  <p:childTnLst>
                                    <p:animEffect transition="out" filter="fade">
                                      <p:cBhvr>
                                        <p:cTn id="166" dur="100"/>
                                        <p:tgtEl>
                                          <p:spTgt spid="81"/>
                                        </p:tgtEl>
                                      </p:cBhvr>
                                    </p:animEffect>
                                    <p:set>
                                      <p:cBhvr>
                                        <p:cTn id="167" dur="1" fill="hold">
                                          <p:stCondLst>
                                            <p:cond delay="99"/>
                                          </p:stCondLst>
                                        </p:cTn>
                                        <p:tgtEl>
                                          <p:spTgt spid="81"/>
                                        </p:tgtEl>
                                        <p:attrNameLst>
                                          <p:attrName>style.visibility</p:attrName>
                                        </p:attrNameLst>
                                      </p:cBhvr>
                                      <p:to>
                                        <p:strVal val="hidden"/>
                                      </p:to>
                                    </p:set>
                                  </p:childTnLst>
                                </p:cTn>
                              </p:par>
                            </p:childTnLst>
                          </p:cTn>
                        </p:par>
                        <p:par>
                          <p:cTn id="168" fill="hold">
                            <p:stCondLst>
                              <p:cond delay="2700"/>
                            </p:stCondLst>
                            <p:childTnLst>
                              <p:par>
                                <p:cTn id="169" presetID="10" presetClass="exit" presetSubtype="0" fill="hold" grpId="0" nodeType="afterEffect">
                                  <p:stCondLst>
                                    <p:cond delay="0"/>
                                  </p:stCondLst>
                                  <p:childTnLst>
                                    <p:animEffect transition="out" filter="fade">
                                      <p:cBhvr>
                                        <p:cTn id="170" dur="100"/>
                                        <p:tgtEl>
                                          <p:spTgt spid="82"/>
                                        </p:tgtEl>
                                      </p:cBhvr>
                                    </p:animEffect>
                                    <p:set>
                                      <p:cBhvr>
                                        <p:cTn id="171" dur="1" fill="hold">
                                          <p:stCondLst>
                                            <p:cond delay="99"/>
                                          </p:stCondLst>
                                        </p:cTn>
                                        <p:tgtEl>
                                          <p:spTgt spid="82"/>
                                        </p:tgtEl>
                                        <p:attrNameLst>
                                          <p:attrName>style.visibility</p:attrName>
                                        </p:attrNameLst>
                                      </p:cBhvr>
                                      <p:to>
                                        <p:strVal val="hidden"/>
                                      </p:to>
                                    </p:set>
                                  </p:childTnLst>
                                </p:cTn>
                              </p:par>
                            </p:childTnLst>
                          </p:cTn>
                        </p:par>
                        <p:par>
                          <p:cTn id="172" fill="hold">
                            <p:stCondLst>
                              <p:cond delay="2800"/>
                            </p:stCondLst>
                            <p:childTnLst>
                              <p:par>
                                <p:cTn id="173" presetID="10" presetClass="exit" presetSubtype="0" fill="hold" grpId="0" nodeType="afterEffect">
                                  <p:stCondLst>
                                    <p:cond delay="0"/>
                                  </p:stCondLst>
                                  <p:childTnLst>
                                    <p:animEffect transition="out" filter="fade">
                                      <p:cBhvr>
                                        <p:cTn id="174" dur="100"/>
                                        <p:tgtEl>
                                          <p:spTgt spid="79"/>
                                        </p:tgtEl>
                                      </p:cBhvr>
                                    </p:animEffect>
                                    <p:set>
                                      <p:cBhvr>
                                        <p:cTn id="175" dur="1" fill="hold">
                                          <p:stCondLst>
                                            <p:cond delay="99"/>
                                          </p:stCondLst>
                                        </p:cTn>
                                        <p:tgtEl>
                                          <p:spTgt spid="79"/>
                                        </p:tgtEl>
                                        <p:attrNameLst>
                                          <p:attrName>style.visibility</p:attrName>
                                        </p:attrNameLst>
                                      </p:cBhvr>
                                      <p:to>
                                        <p:strVal val="hidden"/>
                                      </p:to>
                                    </p:set>
                                  </p:childTnLst>
                                </p:cTn>
                              </p:par>
                            </p:childTnLst>
                          </p:cTn>
                        </p:par>
                        <p:par>
                          <p:cTn id="176" fill="hold">
                            <p:stCondLst>
                              <p:cond delay="2900"/>
                            </p:stCondLst>
                            <p:childTnLst>
                              <p:par>
                                <p:cTn id="177" presetID="10" presetClass="exit" presetSubtype="0" fill="hold" grpId="0" nodeType="afterEffect">
                                  <p:stCondLst>
                                    <p:cond delay="0"/>
                                  </p:stCondLst>
                                  <p:childTnLst>
                                    <p:animEffect transition="out" filter="fade">
                                      <p:cBhvr>
                                        <p:cTn id="178" dur="100"/>
                                        <p:tgtEl>
                                          <p:spTgt spid="80"/>
                                        </p:tgtEl>
                                      </p:cBhvr>
                                    </p:animEffect>
                                    <p:set>
                                      <p:cBhvr>
                                        <p:cTn id="179" dur="1" fill="hold">
                                          <p:stCondLst>
                                            <p:cond delay="99"/>
                                          </p:stCondLst>
                                        </p:cTn>
                                        <p:tgtEl>
                                          <p:spTgt spid="80"/>
                                        </p:tgtEl>
                                        <p:attrNameLst>
                                          <p:attrName>style.visibility</p:attrName>
                                        </p:attrNameLst>
                                      </p:cBhvr>
                                      <p:to>
                                        <p:strVal val="hidden"/>
                                      </p:to>
                                    </p:set>
                                  </p:childTnLst>
                                </p:cTn>
                              </p:par>
                            </p:childTnLst>
                          </p:cTn>
                        </p:par>
                        <p:par>
                          <p:cTn id="180" fill="hold">
                            <p:stCondLst>
                              <p:cond delay="3000"/>
                            </p:stCondLst>
                            <p:childTnLst>
                              <p:par>
                                <p:cTn id="181" presetID="10" presetClass="exit" presetSubtype="0" fill="hold" grpId="0" nodeType="afterEffect">
                                  <p:stCondLst>
                                    <p:cond delay="0"/>
                                  </p:stCondLst>
                                  <p:childTnLst>
                                    <p:animEffect transition="out" filter="fade">
                                      <p:cBhvr>
                                        <p:cTn id="182" dur="100"/>
                                        <p:tgtEl>
                                          <p:spTgt spid="60"/>
                                        </p:tgtEl>
                                      </p:cBhvr>
                                    </p:animEffect>
                                    <p:set>
                                      <p:cBhvr>
                                        <p:cTn id="183" dur="1" fill="hold">
                                          <p:stCondLst>
                                            <p:cond delay="99"/>
                                          </p:stCondLst>
                                        </p:cTn>
                                        <p:tgtEl>
                                          <p:spTgt spid="60"/>
                                        </p:tgtEl>
                                        <p:attrNameLst>
                                          <p:attrName>style.visibility</p:attrName>
                                        </p:attrNameLst>
                                      </p:cBhvr>
                                      <p:to>
                                        <p:strVal val="hidden"/>
                                      </p:to>
                                    </p:set>
                                  </p:childTnLst>
                                </p:cTn>
                              </p:par>
                            </p:childTnLst>
                          </p:cTn>
                        </p:par>
                        <p:par>
                          <p:cTn id="184" fill="hold">
                            <p:stCondLst>
                              <p:cond delay="3100"/>
                            </p:stCondLst>
                            <p:childTnLst>
                              <p:par>
                                <p:cTn id="185" presetID="10" presetClass="exit" presetSubtype="0" fill="hold" grpId="0" nodeType="afterEffect">
                                  <p:stCondLst>
                                    <p:cond delay="0"/>
                                  </p:stCondLst>
                                  <p:childTnLst>
                                    <p:animEffect transition="out" filter="fade">
                                      <p:cBhvr>
                                        <p:cTn id="186" dur="100"/>
                                        <p:tgtEl>
                                          <p:spTgt spid="55"/>
                                        </p:tgtEl>
                                      </p:cBhvr>
                                    </p:animEffect>
                                    <p:set>
                                      <p:cBhvr>
                                        <p:cTn id="187" dur="1" fill="hold">
                                          <p:stCondLst>
                                            <p:cond delay="99"/>
                                          </p:stCondLst>
                                        </p:cTn>
                                        <p:tgtEl>
                                          <p:spTgt spid="55"/>
                                        </p:tgtEl>
                                        <p:attrNameLst>
                                          <p:attrName>style.visibility</p:attrName>
                                        </p:attrNameLst>
                                      </p:cBhvr>
                                      <p:to>
                                        <p:strVal val="hidden"/>
                                      </p:to>
                                    </p:set>
                                  </p:childTnLst>
                                </p:cTn>
                              </p:par>
                            </p:childTnLst>
                          </p:cTn>
                        </p:par>
                        <p:par>
                          <p:cTn id="188" fill="hold">
                            <p:stCondLst>
                              <p:cond delay="3200"/>
                            </p:stCondLst>
                            <p:childTnLst>
                              <p:par>
                                <p:cTn id="189" presetID="10" presetClass="exit" presetSubtype="0" fill="hold" grpId="0" nodeType="afterEffect">
                                  <p:stCondLst>
                                    <p:cond delay="0"/>
                                  </p:stCondLst>
                                  <p:childTnLst>
                                    <p:animEffect transition="out" filter="fade">
                                      <p:cBhvr>
                                        <p:cTn id="190" dur="100"/>
                                        <p:tgtEl>
                                          <p:spTgt spid="42"/>
                                        </p:tgtEl>
                                      </p:cBhvr>
                                    </p:animEffect>
                                    <p:set>
                                      <p:cBhvr>
                                        <p:cTn id="191" dur="1" fill="hold">
                                          <p:stCondLst>
                                            <p:cond delay="99"/>
                                          </p:stCondLst>
                                        </p:cTn>
                                        <p:tgtEl>
                                          <p:spTgt spid="42"/>
                                        </p:tgtEl>
                                        <p:attrNameLst>
                                          <p:attrName>style.visibility</p:attrName>
                                        </p:attrNameLst>
                                      </p:cBhvr>
                                      <p:to>
                                        <p:strVal val="hidden"/>
                                      </p:to>
                                    </p:set>
                                  </p:childTnLst>
                                </p:cTn>
                              </p:par>
                            </p:childTnLst>
                          </p:cTn>
                        </p:par>
                        <p:par>
                          <p:cTn id="192" fill="hold">
                            <p:stCondLst>
                              <p:cond delay="3300"/>
                            </p:stCondLst>
                            <p:childTnLst>
                              <p:par>
                                <p:cTn id="193" presetID="10" presetClass="exit" presetSubtype="0" fill="hold" grpId="0" nodeType="afterEffect">
                                  <p:stCondLst>
                                    <p:cond delay="0"/>
                                  </p:stCondLst>
                                  <p:childTnLst>
                                    <p:animEffect transition="out" filter="fade">
                                      <p:cBhvr>
                                        <p:cTn id="194" dur="100"/>
                                        <p:tgtEl>
                                          <p:spTgt spid="41"/>
                                        </p:tgtEl>
                                      </p:cBhvr>
                                    </p:animEffect>
                                    <p:set>
                                      <p:cBhvr>
                                        <p:cTn id="195" dur="1" fill="hold">
                                          <p:stCondLst>
                                            <p:cond delay="99"/>
                                          </p:stCondLst>
                                        </p:cTn>
                                        <p:tgtEl>
                                          <p:spTgt spid="41"/>
                                        </p:tgtEl>
                                        <p:attrNameLst>
                                          <p:attrName>style.visibility</p:attrName>
                                        </p:attrNameLst>
                                      </p:cBhvr>
                                      <p:to>
                                        <p:strVal val="hidden"/>
                                      </p:to>
                                    </p:set>
                                  </p:childTnLst>
                                </p:cTn>
                              </p:par>
                            </p:childTnLst>
                          </p:cTn>
                        </p:par>
                        <p:par>
                          <p:cTn id="196" fill="hold">
                            <p:stCondLst>
                              <p:cond delay="3400"/>
                            </p:stCondLst>
                            <p:childTnLst>
                              <p:par>
                                <p:cTn id="197" presetID="10" presetClass="exit" presetSubtype="0" fill="hold" grpId="0" nodeType="afterEffect">
                                  <p:stCondLst>
                                    <p:cond delay="0"/>
                                  </p:stCondLst>
                                  <p:childTnLst>
                                    <p:animEffect transition="out" filter="fade">
                                      <p:cBhvr>
                                        <p:cTn id="198" dur="100"/>
                                        <p:tgtEl>
                                          <p:spTgt spid="40"/>
                                        </p:tgtEl>
                                      </p:cBhvr>
                                    </p:animEffect>
                                    <p:set>
                                      <p:cBhvr>
                                        <p:cTn id="199" dur="1" fill="hold">
                                          <p:stCondLst>
                                            <p:cond delay="99"/>
                                          </p:stCondLst>
                                        </p:cTn>
                                        <p:tgtEl>
                                          <p:spTgt spid="40"/>
                                        </p:tgtEl>
                                        <p:attrNameLst>
                                          <p:attrName>style.visibility</p:attrName>
                                        </p:attrNameLst>
                                      </p:cBhvr>
                                      <p:to>
                                        <p:strVal val="hidden"/>
                                      </p:to>
                                    </p:set>
                                  </p:childTnLst>
                                </p:cTn>
                              </p:par>
                            </p:childTnLst>
                          </p:cTn>
                        </p:par>
                        <p:par>
                          <p:cTn id="200" fill="hold">
                            <p:stCondLst>
                              <p:cond delay="3500"/>
                            </p:stCondLst>
                            <p:childTnLst>
                              <p:par>
                                <p:cTn id="201" presetID="10" presetClass="exit" presetSubtype="0" fill="hold" grpId="0" nodeType="afterEffect">
                                  <p:stCondLst>
                                    <p:cond delay="0"/>
                                  </p:stCondLst>
                                  <p:childTnLst>
                                    <p:animEffect transition="out" filter="fade">
                                      <p:cBhvr>
                                        <p:cTn id="202" dur="100"/>
                                        <p:tgtEl>
                                          <p:spTgt spid="39"/>
                                        </p:tgtEl>
                                      </p:cBhvr>
                                    </p:animEffect>
                                    <p:set>
                                      <p:cBhvr>
                                        <p:cTn id="203" dur="1" fill="hold">
                                          <p:stCondLst>
                                            <p:cond delay="99"/>
                                          </p:stCondLst>
                                        </p:cTn>
                                        <p:tgtEl>
                                          <p:spTgt spid="39"/>
                                        </p:tgtEl>
                                        <p:attrNameLst>
                                          <p:attrName>style.visibility</p:attrName>
                                        </p:attrNameLst>
                                      </p:cBhvr>
                                      <p:to>
                                        <p:strVal val="hidden"/>
                                      </p:to>
                                    </p:set>
                                  </p:childTnLst>
                                </p:cTn>
                              </p:par>
                            </p:childTnLst>
                          </p:cTn>
                        </p:par>
                        <p:par>
                          <p:cTn id="204" fill="hold">
                            <p:stCondLst>
                              <p:cond delay="3600"/>
                            </p:stCondLst>
                            <p:childTnLst>
                              <p:par>
                                <p:cTn id="205" presetID="10" presetClass="exit" presetSubtype="0" fill="hold" grpId="0" nodeType="afterEffect">
                                  <p:stCondLst>
                                    <p:cond delay="0"/>
                                  </p:stCondLst>
                                  <p:childTnLst>
                                    <p:animEffect transition="out" filter="fade">
                                      <p:cBhvr>
                                        <p:cTn id="206" dur="100"/>
                                        <p:tgtEl>
                                          <p:spTgt spid="61"/>
                                        </p:tgtEl>
                                      </p:cBhvr>
                                    </p:animEffect>
                                    <p:set>
                                      <p:cBhvr>
                                        <p:cTn id="207" dur="1" fill="hold">
                                          <p:stCondLst>
                                            <p:cond delay="99"/>
                                          </p:stCondLst>
                                        </p:cTn>
                                        <p:tgtEl>
                                          <p:spTgt spid="61"/>
                                        </p:tgtEl>
                                        <p:attrNameLst>
                                          <p:attrName>style.visibility</p:attrName>
                                        </p:attrNameLst>
                                      </p:cBhvr>
                                      <p:to>
                                        <p:strVal val="hidden"/>
                                      </p:to>
                                    </p:set>
                                  </p:childTnLst>
                                </p:cTn>
                              </p:par>
                            </p:childTnLst>
                          </p:cTn>
                        </p:par>
                        <p:par>
                          <p:cTn id="208" fill="hold">
                            <p:stCondLst>
                              <p:cond delay="3700"/>
                            </p:stCondLst>
                            <p:childTnLst>
                              <p:par>
                                <p:cTn id="209" presetID="10" presetClass="exit" presetSubtype="0" fill="hold" grpId="0" nodeType="afterEffect">
                                  <p:stCondLst>
                                    <p:cond delay="0"/>
                                  </p:stCondLst>
                                  <p:childTnLst>
                                    <p:animEffect transition="out" filter="fade">
                                      <p:cBhvr>
                                        <p:cTn id="210" dur="100"/>
                                        <p:tgtEl>
                                          <p:spTgt spid="63"/>
                                        </p:tgtEl>
                                      </p:cBhvr>
                                    </p:animEffect>
                                    <p:set>
                                      <p:cBhvr>
                                        <p:cTn id="211" dur="1" fill="hold">
                                          <p:stCondLst>
                                            <p:cond delay="99"/>
                                          </p:stCondLst>
                                        </p:cTn>
                                        <p:tgtEl>
                                          <p:spTgt spid="63"/>
                                        </p:tgtEl>
                                        <p:attrNameLst>
                                          <p:attrName>style.visibility</p:attrName>
                                        </p:attrNameLst>
                                      </p:cBhvr>
                                      <p:to>
                                        <p:strVal val="hidden"/>
                                      </p:to>
                                    </p:set>
                                  </p:childTnLst>
                                </p:cTn>
                              </p:par>
                            </p:childTnLst>
                          </p:cTn>
                        </p:par>
                        <p:par>
                          <p:cTn id="212" fill="hold">
                            <p:stCondLst>
                              <p:cond delay="3800"/>
                            </p:stCondLst>
                            <p:childTnLst>
                              <p:par>
                                <p:cTn id="213" presetID="10" presetClass="exit" presetSubtype="0" fill="hold" grpId="0" nodeType="afterEffect">
                                  <p:stCondLst>
                                    <p:cond delay="0"/>
                                  </p:stCondLst>
                                  <p:childTnLst>
                                    <p:animEffect transition="out" filter="fade">
                                      <p:cBhvr>
                                        <p:cTn id="214" dur="100"/>
                                        <p:tgtEl>
                                          <p:spTgt spid="64"/>
                                        </p:tgtEl>
                                      </p:cBhvr>
                                    </p:animEffect>
                                    <p:set>
                                      <p:cBhvr>
                                        <p:cTn id="215" dur="1" fill="hold">
                                          <p:stCondLst>
                                            <p:cond delay="99"/>
                                          </p:stCondLst>
                                        </p:cTn>
                                        <p:tgtEl>
                                          <p:spTgt spid="64"/>
                                        </p:tgtEl>
                                        <p:attrNameLst>
                                          <p:attrName>style.visibility</p:attrName>
                                        </p:attrNameLst>
                                      </p:cBhvr>
                                      <p:to>
                                        <p:strVal val="hidden"/>
                                      </p:to>
                                    </p:set>
                                  </p:childTnLst>
                                </p:cTn>
                              </p:par>
                            </p:childTnLst>
                          </p:cTn>
                        </p:par>
                        <p:par>
                          <p:cTn id="216" fill="hold">
                            <p:stCondLst>
                              <p:cond delay="3900"/>
                            </p:stCondLst>
                            <p:childTnLst>
                              <p:par>
                                <p:cTn id="217" presetID="10" presetClass="exit" presetSubtype="0" fill="hold" grpId="0" nodeType="afterEffect">
                                  <p:stCondLst>
                                    <p:cond delay="0"/>
                                  </p:stCondLst>
                                  <p:childTnLst>
                                    <p:animEffect transition="out" filter="fade">
                                      <p:cBhvr>
                                        <p:cTn id="218" dur="100"/>
                                        <p:tgtEl>
                                          <p:spTgt spid="65"/>
                                        </p:tgtEl>
                                      </p:cBhvr>
                                    </p:animEffect>
                                    <p:set>
                                      <p:cBhvr>
                                        <p:cTn id="219" dur="1" fill="hold">
                                          <p:stCondLst>
                                            <p:cond delay="99"/>
                                          </p:stCondLst>
                                        </p:cTn>
                                        <p:tgtEl>
                                          <p:spTgt spid="65"/>
                                        </p:tgtEl>
                                        <p:attrNameLst>
                                          <p:attrName>style.visibility</p:attrName>
                                        </p:attrNameLst>
                                      </p:cBhvr>
                                      <p:to>
                                        <p:strVal val="hidden"/>
                                      </p:to>
                                    </p:set>
                                  </p:childTnLst>
                                </p:cTn>
                              </p:par>
                            </p:childTnLst>
                          </p:cTn>
                        </p:par>
                        <p:par>
                          <p:cTn id="220" fill="hold">
                            <p:stCondLst>
                              <p:cond delay="4000"/>
                            </p:stCondLst>
                            <p:childTnLst>
                              <p:par>
                                <p:cTn id="221" presetID="10" presetClass="exit" presetSubtype="0" fill="hold" grpId="0" nodeType="afterEffect">
                                  <p:stCondLst>
                                    <p:cond delay="0"/>
                                  </p:stCondLst>
                                  <p:childTnLst>
                                    <p:animEffect transition="out" filter="fade">
                                      <p:cBhvr>
                                        <p:cTn id="222" dur="100"/>
                                        <p:tgtEl>
                                          <p:spTgt spid="66"/>
                                        </p:tgtEl>
                                      </p:cBhvr>
                                    </p:animEffect>
                                    <p:set>
                                      <p:cBhvr>
                                        <p:cTn id="223" dur="1" fill="hold">
                                          <p:stCondLst>
                                            <p:cond delay="99"/>
                                          </p:stCondLst>
                                        </p:cTn>
                                        <p:tgtEl>
                                          <p:spTgt spid="66"/>
                                        </p:tgtEl>
                                        <p:attrNameLst>
                                          <p:attrName>style.visibility</p:attrName>
                                        </p:attrNameLst>
                                      </p:cBhvr>
                                      <p:to>
                                        <p:strVal val="hidden"/>
                                      </p:to>
                                    </p:set>
                                  </p:childTnLst>
                                </p:cTn>
                              </p:par>
                            </p:childTnLst>
                          </p:cTn>
                        </p:par>
                        <p:par>
                          <p:cTn id="224" fill="hold">
                            <p:stCondLst>
                              <p:cond delay="4100"/>
                            </p:stCondLst>
                            <p:childTnLst>
                              <p:par>
                                <p:cTn id="225" presetID="10" presetClass="exit" presetSubtype="0" fill="hold" grpId="0" nodeType="afterEffect">
                                  <p:stCondLst>
                                    <p:cond delay="0"/>
                                  </p:stCondLst>
                                  <p:childTnLst>
                                    <p:animEffect transition="out" filter="fade">
                                      <p:cBhvr>
                                        <p:cTn id="226" dur="100"/>
                                        <p:tgtEl>
                                          <p:spTgt spid="70"/>
                                        </p:tgtEl>
                                      </p:cBhvr>
                                    </p:animEffect>
                                    <p:set>
                                      <p:cBhvr>
                                        <p:cTn id="227" dur="1" fill="hold">
                                          <p:stCondLst>
                                            <p:cond delay="99"/>
                                          </p:stCondLst>
                                        </p:cTn>
                                        <p:tgtEl>
                                          <p:spTgt spid="70"/>
                                        </p:tgtEl>
                                        <p:attrNameLst>
                                          <p:attrName>style.visibility</p:attrName>
                                        </p:attrNameLst>
                                      </p:cBhvr>
                                      <p:to>
                                        <p:strVal val="hidden"/>
                                      </p:to>
                                    </p:set>
                                  </p:childTnLst>
                                </p:cTn>
                              </p:par>
                            </p:childTnLst>
                          </p:cTn>
                        </p:par>
                        <p:par>
                          <p:cTn id="228" fill="hold">
                            <p:stCondLst>
                              <p:cond delay="4200"/>
                            </p:stCondLst>
                            <p:childTnLst>
                              <p:par>
                                <p:cTn id="229" presetID="10" presetClass="exit" presetSubtype="0" fill="hold" grpId="0" nodeType="afterEffect">
                                  <p:stCondLst>
                                    <p:cond delay="0"/>
                                  </p:stCondLst>
                                  <p:childTnLst>
                                    <p:animEffect transition="out" filter="fade">
                                      <p:cBhvr>
                                        <p:cTn id="230" dur="100"/>
                                        <p:tgtEl>
                                          <p:spTgt spid="77"/>
                                        </p:tgtEl>
                                      </p:cBhvr>
                                    </p:animEffect>
                                    <p:set>
                                      <p:cBhvr>
                                        <p:cTn id="231" dur="1" fill="hold">
                                          <p:stCondLst>
                                            <p:cond delay="99"/>
                                          </p:stCondLst>
                                        </p:cTn>
                                        <p:tgtEl>
                                          <p:spTgt spid="77"/>
                                        </p:tgtEl>
                                        <p:attrNameLst>
                                          <p:attrName>style.visibility</p:attrName>
                                        </p:attrNameLst>
                                      </p:cBhvr>
                                      <p:to>
                                        <p:strVal val="hidden"/>
                                      </p:to>
                                    </p:set>
                                  </p:childTnLst>
                                </p:cTn>
                              </p:par>
                            </p:childTnLst>
                          </p:cTn>
                        </p:par>
                        <p:par>
                          <p:cTn id="232" fill="hold">
                            <p:stCondLst>
                              <p:cond delay="4300"/>
                            </p:stCondLst>
                            <p:childTnLst>
                              <p:par>
                                <p:cTn id="233" presetID="10" presetClass="exit" presetSubtype="0" fill="hold" grpId="0" nodeType="afterEffect">
                                  <p:stCondLst>
                                    <p:cond delay="0"/>
                                  </p:stCondLst>
                                  <p:childTnLst>
                                    <p:animEffect transition="out" filter="fade">
                                      <p:cBhvr>
                                        <p:cTn id="234" dur="100"/>
                                        <p:tgtEl>
                                          <p:spTgt spid="78"/>
                                        </p:tgtEl>
                                      </p:cBhvr>
                                    </p:animEffect>
                                    <p:set>
                                      <p:cBhvr>
                                        <p:cTn id="235" dur="1" fill="hold">
                                          <p:stCondLst>
                                            <p:cond delay="99"/>
                                          </p:stCondLst>
                                        </p:cTn>
                                        <p:tgtEl>
                                          <p:spTgt spid="78"/>
                                        </p:tgtEl>
                                        <p:attrNameLst>
                                          <p:attrName>style.visibility</p:attrName>
                                        </p:attrNameLst>
                                      </p:cBhvr>
                                      <p:to>
                                        <p:strVal val="hidden"/>
                                      </p:to>
                                    </p:set>
                                  </p:childTnLst>
                                </p:cTn>
                              </p:par>
                            </p:childTnLst>
                          </p:cTn>
                        </p:par>
                      </p:childTnLst>
                    </p:cTn>
                  </p:par>
                  <p:par>
                    <p:cTn id="236" fill="hold">
                      <p:stCondLst>
                        <p:cond delay="indefinite"/>
                      </p:stCondLst>
                      <p:childTnLst>
                        <p:par>
                          <p:cTn id="237" fill="hold">
                            <p:stCondLst>
                              <p:cond delay="0"/>
                            </p:stCondLst>
                            <p:childTnLst>
                              <p:par>
                                <p:cTn id="238" presetID="10" presetClass="entr" presetSubtype="0" fill="hold" nodeType="clickEffect">
                                  <p:stCondLst>
                                    <p:cond delay="0"/>
                                  </p:stCondLst>
                                  <p:childTnLst>
                                    <p:set>
                                      <p:cBhvr>
                                        <p:cTn id="239" dur="1" fill="hold">
                                          <p:stCondLst>
                                            <p:cond delay="0"/>
                                          </p:stCondLst>
                                        </p:cTn>
                                        <p:tgtEl>
                                          <p:spTgt spid="84"/>
                                        </p:tgtEl>
                                        <p:attrNameLst>
                                          <p:attrName>style.visibility</p:attrName>
                                        </p:attrNameLst>
                                      </p:cBhvr>
                                      <p:to>
                                        <p:strVal val="visible"/>
                                      </p:to>
                                    </p:set>
                                    <p:animEffect transition="in" filter="fade">
                                      <p:cBhvr>
                                        <p:cTn id="240" dur="500"/>
                                        <p:tgtEl>
                                          <p:spTgt spid="84"/>
                                        </p:tgtEl>
                                      </p:cBhvr>
                                    </p:animEffect>
                                  </p:childTnLst>
                                </p:cTn>
                              </p:par>
                            </p:childTnLst>
                          </p:cTn>
                        </p:par>
                        <p:par>
                          <p:cTn id="241" fill="hold">
                            <p:stCondLst>
                              <p:cond delay="500"/>
                            </p:stCondLst>
                            <p:childTnLst>
                              <p:par>
                                <p:cTn id="242" presetID="10" presetClass="entr" presetSubtype="0" fill="hold" nodeType="afterEffect">
                                  <p:stCondLst>
                                    <p:cond delay="0"/>
                                  </p:stCondLst>
                                  <p:childTnLst>
                                    <p:set>
                                      <p:cBhvr>
                                        <p:cTn id="243" dur="1" fill="hold">
                                          <p:stCondLst>
                                            <p:cond delay="0"/>
                                          </p:stCondLst>
                                        </p:cTn>
                                        <p:tgtEl>
                                          <p:spTgt spid="88"/>
                                        </p:tgtEl>
                                        <p:attrNameLst>
                                          <p:attrName>style.visibility</p:attrName>
                                        </p:attrNameLst>
                                      </p:cBhvr>
                                      <p:to>
                                        <p:strVal val="visible"/>
                                      </p:to>
                                    </p:set>
                                    <p:animEffect transition="in" filter="fade">
                                      <p:cBhvr>
                                        <p:cTn id="244" dur="200"/>
                                        <p:tgtEl>
                                          <p:spTgt spid="88"/>
                                        </p:tgtEl>
                                      </p:cBhvr>
                                    </p:animEffect>
                                  </p:childTnLst>
                                </p:cTn>
                              </p:par>
                            </p:childTnLst>
                          </p:cTn>
                        </p:par>
                        <p:par>
                          <p:cTn id="245" fill="hold">
                            <p:stCondLst>
                              <p:cond delay="700"/>
                            </p:stCondLst>
                            <p:childTnLst>
                              <p:par>
                                <p:cTn id="246" presetID="10" presetClass="entr" presetSubtype="0" fill="hold" nodeType="afterEffect">
                                  <p:stCondLst>
                                    <p:cond delay="0"/>
                                  </p:stCondLst>
                                  <p:childTnLst>
                                    <p:set>
                                      <p:cBhvr>
                                        <p:cTn id="247" dur="1" fill="hold">
                                          <p:stCondLst>
                                            <p:cond delay="0"/>
                                          </p:stCondLst>
                                        </p:cTn>
                                        <p:tgtEl>
                                          <p:spTgt spid="85"/>
                                        </p:tgtEl>
                                        <p:attrNameLst>
                                          <p:attrName>style.visibility</p:attrName>
                                        </p:attrNameLst>
                                      </p:cBhvr>
                                      <p:to>
                                        <p:strVal val="visible"/>
                                      </p:to>
                                    </p:set>
                                    <p:animEffect transition="in" filter="fade">
                                      <p:cBhvr>
                                        <p:cTn id="248" dur="200"/>
                                        <p:tgtEl>
                                          <p:spTgt spid="85"/>
                                        </p:tgtEl>
                                      </p:cBhvr>
                                    </p:animEffect>
                                  </p:childTnLst>
                                </p:cTn>
                              </p:par>
                            </p:childTnLst>
                          </p:cTn>
                        </p:par>
                        <p:par>
                          <p:cTn id="249" fill="hold">
                            <p:stCondLst>
                              <p:cond delay="900"/>
                            </p:stCondLst>
                            <p:childTnLst>
                              <p:par>
                                <p:cTn id="250" presetID="10" presetClass="entr" presetSubtype="0" fill="hold" nodeType="afterEffect">
                                  <p:stCondLst>
                                    <p:cond delay="0"/>
                                  </p:stCondLst>
                                  <p:childTnLst>
                                    <p:set>
                                      <p:cBhvr>
                                        <p:cTn id="251" dur="1" fill="hold">
                                          <p:stCondLst>
                                            <p:cond delay="0"/>
                                          </p:stCondLst>
                                        </p:cTn>
                                        <p:tgtEl>
                                          <p:spTgt spid="89"/>
                                        </p:tgtEl>
                                        <p:attrNameLst>
                                          <p:attrName>style.visibility</p:attrName>
                                        </p:attrNameLst>
                                      </p:cBhvr>
                                      <p:to>
                                        <p:strVal val="visible"/>
                                      </p:to>
                                    </p:set>
                                    <p:animEffect transition="in" filter="fade">
                                      <p:cBhvr>
                                        <p:cTn id="252" dur="200"/>
                                        <p:tgtEl>
                                          <p:spTgt spid="89"/>
                                        </p:tgtEl>
                                      </p:cBhvr>
                                    </p:animEffect>
                                  </p:childTnLst>
                                </p:cTn>
                              </p:par>
                            </p:childTnLst>
                          </p:cTn>
                        </p:par>
                        <p:par>
                          <p:cTn id="253" fill="hold">
                            <p:stCondLst>
                              <p:cond delay="1100"/>
                            </p:stCondLst>
                            <p:childTnLst>
                              <p:par>
                                <p:cTn id="254" presetID="10" presetClass="entr" presetSubtype="0" fill="hold" nodeType="afterEffect">
                                  <p:stCondLst>
                                    <p:cond delay="0"/>
                                  </p:stCondLst>
                                  <p:childTnLst>
                                    <p:set>
                                      <p:cBhvr>
                                        <p:cTn id="255" dur="1" fill="hold">
                                          <p:stCondLst>
                                            <p:cond delay="0"/>
                                          </p:stCondLst>
                                        </p:cTn>
                                        <p:tgtEl>
                                          <p:spTgt spid="86"/>
                                        </p:tgtEl>
                                        <p:attrNameLst>
                                          <p:attrName>style.visibility</p:attrName>
                                        </p:attrNameLst>
                                      </p:cBhvr>
                                      <p:to>
                                        <p:strVal val="visible"/>
                                      </p:to>
                                    </p:set>
                                    <p:animEffect transition="in" filter="fade">
                                      <p:cBhvr>
                                        <p:cTn id="256" dur="2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 grpId="0" animBg="1"/>
      <p:bldP spid="68" grpId="0" animBg="1"/>
      <p:bldP spid="25" grpId="0"/>
      <p:bldP spid="48" grpId="0"/>
      <p:bldP spid="49" grpId="0"/>
      <p:bldP spid="50" grpId="0"/>
      <p:bldP spid="51" grpId="0"/>
      <p:bldP spid="53" grpId="0"/>
      <p:bldP spid="69" grpId="0" animBg="1"/>
      <p:bldP spid="71" grpId="0"/>
      <p:bldP spid="72" grpId="0"/>
      <p:bldP spid="73" grpId="0"/>
      <p:bldP spid="74" grpId="0"/>
      <p:bldP spid="75" grpId="0"/>
      <p:bldP spid="76" grpId="0" animBg="1"/>
      <p:bldP spid="5" grpId="0" animBg="1"/>
      <p:bldP spid="6" grpId="0" animBg="1"/>
      <p:bldP spid="7" grpId="0" animBg="1"/>
      <p:bldP spid="9" grpId="0" animBg="1"/>
      <p:bldP spid="10" grpId="0" animBg="1"/>
      <p:bldP spid="14" grpId="0" animBg="1"/>
      <p:bldP spid="16" grpId="0" animBg="1"/>
      <p:bldP spid="18" grpId="0" animBg="1"/>
      <p:bldP spid="20"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55" grpId="0" animBg="1"/>
      <p:bldP spid="60" grpId="0" animBg="1"/>
      <p:bldP spid="61" grpId="0" animBg="1"/>
      <p:bldP spid="63" grpId="0" animBg="1"/>
      <p:bldP spid="64" grpId="0" animBg="1"/>
      <p:bldP spid="65" grpId="0" animBg="1"/>
      <p:bldP spid="66" grpId="0" animBg="1"/>
      <p:bldP spid="70" grpId="0" animBg="1"/>
      <p:bldP spid="77" grpId="0" animBg="1"/>
      <p:bldP spid="78" grpId="0" animBg="1"/>
      <p:bldP spid="79" grpId="0" animBg="1"/>
      <p:bldP spid="80" grpId="0" animBg="1"/>
      <p:bldP spid="81" grpId="0" animBg="1"/>
      <p:bldP spid="82" grpId="0" animBg="1"/>
      <p:bldP spid="99" grpId="0"/>
      <p:bldP spid="100" grpId="0"/>
      <p:bldP spid="101" grpId="0"/>
      <p:bldP spid="10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499F0E-8B84-026E-3D2F-08B0A1DEFEA0}"/>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pic>
        <p:nvPicPr>
          <p:cNvPr id="84" name="Picture 83">
            <a:extLst>
              <a:ext uri="{FF2B5EF4-FFF2-40B4-BE49-F238E27FC236}">
                <a16:creationId xmlns:a16="http://schemas.microsoft.com/office/drawing/2014/main" id="{BE411BB1-5AC3-9A5F-AB0F-A6690BD14462}"/>
              </a:ext>
            </a:extLst>
          </p:cNvPr>
          <p:cNvPicPr>
            <a:picLocks/>
          </p:cNvPicPr>
          <p:nvPr/>
        </p:nvPicPr>
        <p:blipFill>
          <a:blip r:embed="rId3"/>
          <a:stretch>
            <a:fillRect/>
          </a:stretch>
        </p:blipFill>
        <p:spPr>
          <a:xfrm>
            <a:off x="4469628" y="3533652"/>
            <a:ext cx="8596800" cy="4730400"/>
          </a:xfrm>
          <a:prstGeom prst="rect">
            <a:avLst/>
          </a:prstGeom>
        </p:spPr>
      </p:pic>
      <p:sp>
        <p:nvSpPr>
          <p:cNvPr id="5" name="Rectangle 4">
            <a:extLst>
              <a:ext uri="{FF2B5EF4-FFF2-40B4-BE49-F238E27FC236}">
                <a16:creationId xmlns:a16="http://schemas.microsoft.com/office/drawing/2014/main" id="{F3745580-00E5-6690-02FC-6FF23B8C40C2}"/>
              </a:ext>
            </a:extLst>
          </p:cNvPr>
          <p:cNvSpPr/>
          <p:nvPr/>
        </p:nvSpPr>
        <p:spPr bwMode="gray">
          <a:xfrm>
            <a:off x="6789825" y="582730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 name="Rectangle 5">
            <a:extLst>
              <a:ext uri="{FF2B5EF4-FFF2-40B4-BE49-F238E27FC236}">
                <a16:creationId xmlns:a16="http://schemas.microsoft.com/office/drawing/2014/main" id="{70FA135A-7090-4DAC-BE5E-535524C9AEE5}"/>
              </a:ext>
            </a:extLst>
          </p:cNvPr>
          <p:cNvSpPr/>
          <p:nvPr/>
        </p:nvSpPr>
        <p:spPr bwMode="gray">
          <a:xfrm>
            <a:off x="7746087" y="583062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 name="Rectangle 6">
            <a:extLst>
              <a:ext uri="{FF2B5EF4-FFF2-40B4-BE49-F238E27FC236}">
                <a16:creationId xmlns:a16="http://schemas.microsoft.com/office/drawing/2014/main" id="{D373A00C-8875-BA16-7333-AB8088974575}"/>
              </a:ext>
            </a:extLst>
          </p:cNvPr>
          <p:cNvSpPr/>
          <p:nvPr/>
        </p:nvSpPr>
        <p:spPr bwMode="gray">
          <a:xfrm>
            <a:off x="8646008" y="582818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9" name="Rectangle 8">
            <a:extLst>
              <a:ext uri="{FF2B5EF4-FFF2-40B4-BE49-F238E27FC236}">
                <a16:creationId xmlns:a16="http://schemas.microsoft.com/office/drawing/2014/main" id="{D6CE15D5-7468-1918-CC24-11F0D398F708}"/>
              </a:ext>
            </a:extLst>
          </p:cNvPr>
          <p:cNvSpPr/>
          <p:nvPr/>
        </p:nvSpPr>
        <p:spPr bwMode="gray">
          <a:xfrm>
            <a:off x="5897915" y="582818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0" name="Rectangle 9">
            <a:extLst>
              <a:ext uri="{FF2B5EF4-FFF2-40B4-BE49-F238E27FC236}">
                <a16:creationId xmlns:a16="http://schemas.microsoft.com/office/drawing/2014/main" id="{5287DB5D-8BE4-9136-E20A-37813FC6A37E}"/>
              </a:ext>
            </a:extLst>
          </p:cNvPr>
          <p:cNvSpPr/>
          <p:nvPr/>
        </p:nvSpPr>
        <p:spPr bwMode="gray">
          <a:xfrm>
            <a:off x="9597707" y="583300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4" name="Rectangle 13">
            <a:extLst>
              <a:ext uri="{FF2B5EF4-FFF2-40B4-BE49-F238E27FC236}">
                <a16:creationId xmlns:a16="http://schemas.microsoft.com/office/drawing/2014/main" id="{BA310B68-6C3C-8F9F-5922-991B7FDB71F5}"/>
              </a:ext>
            </a:extLst>
          </p:cNvPr>
          <p:cNvSpPr/>
          <p:nvPr/>
        </p:nvSpPr>
        <p:spPr bwMode="gray">
          <a:xfrm>
            <a:off x="10539221" y="583300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6" name="Rectangle 15">
            <a:extLst>
              <a:ext uri="{FF2B5EF4-FFF2-40B4-BE49-F238E27FC236}">
                <a16:creationId xmlns:a16="http://schemas.microsoft.com/office/drawing/2014/main" id="{1DDA20CA-6F5F-21CF-FF4D-ED86C28DFF21}"/>
              </a:ext>
            </a:extLst>
          </p:cNvPr>
          <p:cNvSpPr/>
          <p:nvPr/>
        </p:nvSpPr>
        <p:spPr bwMode="gray">
          <a:xfrm>
            <a:off x="11480735" y="582793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8" name="Rectangle 17">
            <a:extLst>
              <a:ext uri="{FF2B5EF4-FFF2-40B4-BE49-F238E27FC236}">
                <a16:creationId xmlns:a16="http://schemas.microsoft.com/office/drawing/2014/main" id="{3E73ADEE-A588-9929-0E54-102C1C0EE175}"/>
              </a:ext>
            </a:extLst>
          </p:cNvPr>
          <p:cNvSpPr/>
          <p:nvPr/>
        </p:nvSpPr>
        <p:spPr bwMode="gray">
          <a:xfrm>
            <a:off x="12396726" y="583300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0" name="Rectangle 19">
            <a:extLst>
              <a:ext uri="{FF2B5EF4-FFF2-40B4-BE49-F238E27FC236}">
                <a16:creationId xmlns:a16="http://schemas.microsoft.com/office/drawing/2014/main" id="{22DD9E4A-311E-C16C-CC25-D78D7617D41C}"/>
              </a:ext>
            </a:extLst>
          </p:cNvPr>
          <p:cNvSpPr/>
          <p:nvPr/>
        </p:nvSpPr>
        <p:spPr bwMode="gray">
          <a:xfrm>
            <a:off x="12396369" y="633192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6" name="Rectangle 25">
            <a:extLst>
              <a:ext uri="{FF2B5EF4-FFF2-40B4-BE49-F238E27FC236}">
                <a16:creationId xmlns:a16="http://schemas.microsoft.com/office/drawing/2014/main" id="{9DADD2B5-452E-1EAF-73D1-7B142BB7FF26}"/>
              </a:ext>
            </a:extLst>
          </p:cNvPr>
          <p:cNvSpPr/>
          <p:nvPr/>
        </p:nvSpPr>
        <p:spPr bwMode="gray">
          <a:xfrm>
            <a:off x="11480735" y="6336685"/>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7" name="Rectangle 26">
            <a:extLst>
              <a:ext uri="{FF2B5EF4-FFF2-40B4-BE49-F238E27FC236}">
                <a16:creationId xmlns:a16="http://schemas.microsoft.com/office/drawing/2014/main" id="{443688CB-9A4D-C7AB-1D25-6C4B9BC73049}"/>
              </a:ext>
            </a:extLst>
          </p:cNvPr>
          <p:cNvSpPr/>
          <p:nvPr/>
        </p:nvSpPr>
        <p:spPr bwMode="gray">
          <a:xfrm>
            <a:off x="10562805" y="6336683"/>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8" name="Rectangle 27">
            <a:extLst>
              <a:ext uri="{FF2B5EF4-FFF2-40B4-BE49-F238E27FC236}">
                <a16:creationId xmlns:a16="http://schemas.microsoft.com/office/drawing/2014/main" id="{A2C56DAF-DBE3-1817-1A71-E5DBA7F956D2}"/>
              </a:ext>
            </a:extLst>
          </p:cNvPr>
          <p:cNvSpPr/>
          <p:nvPr/>
        </p:nvSpPr>
        <p:spPr bwMode="gray">
          <a:xfrm>
            <a:off x="9626501" y="6336683"/>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29" name="Rectangle 28">
            <a:extLst>
              <a:ext uri="{FF2B5EF4-FFF2-40B4-BE49-F238E27FC236}">
                <a16:creationId xmlns:a16="http://schemas.microsoft.com/office/drawing/2014/main" id="{4233EBEC-4A6F-9307-2935-938D9C04041B}"/>
              </a:ext>
            </a:extLst>
          </p:cNvPr>
          <p:cNvSpPr/>
          <p:nvPr/>
        </p:nvSpPr>
        <p:spPr bwMode="gray">
          <a:xfrm>
            <a:off x="8654003" y="633668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0" name="Rectangle 29">
            <a:extLst>
              <a:ext uri="{FF2B5EF4-FFF2-40B4-BE49-F238E27FC236}">
                <a16:creationId xmlns:a16="http://schemas.microsoft.com/office/drawing/2014/main" id="{4F0744DB-2925-B0C6-6A43-C2AD9D2C91C7}"/>
              </a:ext>
            </a:extLst>
          </p:cNvPr>
          <p:cNvSpPr/>
          <p:nvPr/>
        </p:nvSpPr>
        <p:spPr bwMode="gray">
          <a:xfrm>
            <a:off x="7732899" y="6330710"/>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1" name="Rectangle 30">
            <a:extLst>
              <a:ext uri="{FF2B5EF4-FFF2-40B4-BE49-F238E27FC236}">
                <a16:creationId xmlns:a16="http://schemas.microsoft.com/office/drawing/2014/main" id="{A48178AA-8A99-8108-AE7C-04A724F0BD10}"/>
              </a:ext>
            </a:extLst>
          </p:cNvPr>
          <p:cNvSpPr/>
          <p:nvPr/>
        </p:nvSpPr>
        <p:spPr bwMode="gray">
          <a:xfrm>
            <a:off x="6772346" y="6330709"/>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2" name="Rectangle 31">
            <a:extLst>
              <a:ext uri="{FF2B5EF4-FFF2-40B4-BE49-F238E27FC236}">
                <a16:creationId xmlns:a16="http://schemas.microsoft.com/office/drawing/2014/main" id="{DF295DA6-6DA1-059B-3352-9B05B803D1A6}"/>
              </a:ext>
            </a:extLst>
          </p:cNvPr>
          <p:cNvSpPr/>
          <p:nvPr/>
        </p:nvSpPr>
        <p:spPr bwMode="gray">
          <a:xfrm>
            <a:off x="5878199" y="6343849"/>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3" name="Rectangle 32">
            <a:extLst>
              <a:ext uri="{FF2B5EF4-FFF2-40B4-BE49-F238E27FC236}">
                <a16:creationId xmlns:a16="http://schemas.microsoft.com/office/drawing/2014/main" id="{AF8BB5A0-682C-5E86-9783-425253C5B5FF}"/>
              </a:ext>
            </a:extLst>
          </p:cNvPr>
          <p:cNvSpPr/>
          <p:nvPr/>
        </p:nvSpPr>
        <p:spPr bwMode="gray">
          <a:xfrm>
            <a:off x="5833155" y="683035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4" name="Rectangle 33">
            <a:extLst>
              <a:ext uri="{FF2B5EF4-FFF2-40B4-BE49-F238E27FC236}">
                <a16:creationId xmlns:a16="http://schemas.microsoft.com/office/drawing/2014/main" id="{480AE13B-E987-0804-3E17-C925A95CDB2A}"/>
              </a:ext>
            </a:extLst>
          </p:cNvPr>
          <p:cNvSpPr/>
          <p:nvPr/>
        </p:nvSpPr>
        <p:spPr bwMode="gray">
          <a:xfrm>
            <a:off x="6798663" y="683734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5" name="Rectangle 34">
            <a:extLst>
              <a:ext uri="{FF2B5EF4-FFF2-40B4-BE49-F238E27FC236}">
                <a16:creationId xmlns:a16="http://schemas.microsoft.com/office/drawing/2014/main" id="{798D67B1-5147-D613-59F8-9CDCDD282396}"/>
              </a:ext>
            </a:extLst>
          </p:cNvPr>
          <p:cNvSpPr/>
          <p:nvPr/>
        </p:nvSpPr>
        <p:spPr bwMode="gray">
          <a:xfrm>
            <a:off x="7746087" y="682518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6" name="Rectangle 35">
            <a:extLst>
              <a:ext uri="{FF2B5EF4-FFF2-40B4-BE49-F238E27FC236}">
                <a16:creationId xmlns:a16="http://schemas.microsoft.com/office/drawing/2014/main" id="{2DF0D36B-72B5-1D48-3548-F58148076135}"/>
              </a:ext>
            </a:extLst>
          </p:cNvPr>
          <p:cNvSpPr/>
          <p:nvPr/>
        </p:nvSpPr>
        <p:spPr bwMode="gray">
          <a:xfrm>
            <a:off x="8661846" y="682518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7" name="Rectangle 36">
            <a:extLst>
              <a:ext uri="{FF2B5EF4-FFF2-40B4-BE49-F238E27FC236}">
                <a16:creationId xmlns:a16="http://schemas.microsoft.com/office/drawing/2014/main" id="{CF59AD6B-7252-695A-A60D-1A338121560D}"/>
              </a:ext>
            </a:extLst>
          </p:cNvPr>
          <p:cNvSpPr/>
          <p:nvPr/>
        </p:nvSpPr>
        <p:spPr bwMode="gray">
          <a:xfrm>
            <a:off x="9604581" y="6823061"/>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8" name="Rectangle 37">
            <a:extLst>
              <a:ext uri="{FF2B5EF4-FFF2-40B4-BE49-F238E27FC236}">
                <a16:creationId xmlns:a16="http://schemas.microsoft.com/office/drawing/2014/main" id="{29A4A8DB-86AD-03BD-D467-8972DDC6CFF0}"/>
              </a:ext>
            </a:extLst>
          </p:cNvPr>
          <p:cNvSpPr/>
          <p:nvPr/>
        </p:nvSpPr>
        <p:spPr bwMode="gray">
          <a:xfrm>
            <a:off x="10551315" y="682782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39" name="Rectangle 38">
            <a:extLst>
              <a:ext uri="{FF2B5EF4-FFF2-40B4-BE49-F238E27FC236}">
                <a16:creationId xmlns:a16="http://schemas.microsoft.com/office/drawing/2014/main" id="{90EF627A-6C62-CAD7-91F1-F895396B43A1}"/>
              </a:ext>
            </a:extLst>
          </p:cNvPr>
          <p:cNvSpPr/>
          <p:nvPr/>
        </p:nvSpPr>
        <p:spPr bwMode="gray">
          <a:xfrm>
            <a:off x="5877924" y="7329751"/>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40" name="Rectangle 39">
            <a:extLst>
              <a:ext uri="{FF2B5EF4-FFF2-40B4-BE49-F238E27FC236}">
                <a16:creationId xmlns:a16="http://schemas.microsoft.com/office/drawing/2014/main" id="{D6EC70A5-10B2-223E-EC48-2FC85D306055}"/>
              </a:ext>
            </a:extLst>
          </p:cNvPr>
          <p:cNvSpPr/>
          <p:nvPr/>
        </p:nvSpPr>
        <p:spPr bwMode="gray">
          <a:xfrm>
            <a:off x="6772346" y="7332974"/>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41" name="Rectangle 40">
            <a:extLst>
              <a:ext uri="{FF2B5EF4-FFF2-40B4-BE49-F238E27FC236}">
                <a16:creationId xmlns:a16="http://schemas.microsoft.com/office/drawing/2014/main" id="{56082005-0613-2EE0-2856-B9AA0C0D2A71}"/>
              </a:ext>
            </a:extLst>
          </p:cNvPr>
          <p:cNvSpPr/>
          <p:nvPr/>
        </p:nvSpPr>
        <p:spPr bwMode="gray">
          <a:xfrm>
            <a:off x="7727349" y="7332973"/>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42" name="Rectangle 41">
            <a:extLst>
              <a:ext uri="{FF2B5EF4-FFF2-40B4-BE49-F238E27FC236}">
                <a16:creationId xmlns:a16="http://schemas.microsoft.com/office/drawing/2014/main" id="{F281DB49-45EE-47CB-CD17-3CCCB7CBB2E9}"/>
              </a:ext>
            </a:extLst>
          </p:cNvPr>
          <p:cNvSpPr/>
          <p:nvPr/>
        </p:nvSpPr>
        <p:spPr bwMode="gray">
          <a:xfrm>
            <a:off x="8648030" y="7334573"/>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55" name="Rectangle 54">
            <a:extLst>
              <a:ext uri="{FF2B5EF4-FFF2-40B4-BE49-F238E27FC236}">
                <a16:creationId xmlns:a16="http://schemas.microsoft.com/office/drawing/2014/main" id="{2C93683D-1C5A-46D2-5F81-0FEE5445A968}"/>
              </a:ext>
            </a:extLst>
          </p:cNvPr>
          <p:cNvSpPr/>
          <p:nvPr/>
        </p:nvSpPr>
        <p:spPr bwMode="gray">
          <a:xfrm>
            <a:off x="9601395" y="7324193"/>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0" name="Rectangle 59">
            <a:extLst>
              <a:ext uri="{FF2B5EF4-FFF2-40B4-BE49-F238E27FC236}">
                <a16:creationId xmlns:a16="http://schemas.microsoft.com/office/drawing/2014/main" id="{0F41204B-9D9A-A433-AEE5-C9FBA788D395}"/>
              </a:ext>
            </a:extLst>
          </p:cNvPr>
          <p:cNvSpPr/>
          <p:nvPr/>
        </p:nvSpPr>
        <p:spPr bwMode="gray">
          <a:xfrm>
            <a:off x="10538057" y="732419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1" name="Rectangle 60">
            <a:extLst>
              <a:ext uri="{FF2B5EF4-FFF2-40B4-BE49-F238E27FC236}">
                <a16:creationId xmlns:a16="http://schemas.microsoft.com/office/drawing/2014/main" id="{A72B8010-F460-72F1-ED68-3217341A5A26}"/>
              </a:ext>
            </a:extLst>
          </p:cNvPr>
          <p:cNvSpPr/>
          <p:nvPr/>
        </p:nvSpPr>
        <p:spPr bwMode="gray">
          <a:xfrm>
            <a:off x="5877924" y="7826563"/>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3" name="Rectangle 62">
            <a:extLst>
              <a:ext uri="{FF2B5EF4-FFF2-40B4-BE49-F238E27FC236}">
                <a16:creationId xmlns:a16="http://schemas.microsoft.com/office/drawing/2014/main" id="{5A6BAD42-6CF5-DEE7-1274-54EB2F92827F}"/>
              </a:ext>
            </a:extLst>
          </p:cNvPr>
          <p:cNvSpPr/>
          <p:nvPr/>
        </p:nvSpPr>
        <p:spPr bwMode="gray">
          <a:xfrm>
            <a:off x="6787002" y="7826851"/>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4" name="Rectangle 63">
            <a:extLst>
              <a:ext uri="{FF2B5EF4-FFF2-40B4-BE49-F238E27FC236}">
                <a16:creationId xmlns:a16="http://schemas.microsoft.com/office/drawing/2014/main" id="{5506CC4D-C504-CB64-C695-94C0A8AAA258}"/>
              </a:ext>
            </a:extLst>
          </p:cNvPr>
          <p:cNvSpPr/>
          <p:nvPr/>
        </p:nvSpPr>
        <p:spPr bwMode="gray">
          <a:xfrm>
            <a:off x="7764176" y="781767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5" name="Rectangle 64">
            <a:extLst>
              <a:ext uri="{FF2B5EF4-FFF2-40B4-BE49-F238E27FC236}">
                <a16:creationId xmlns:a16="http://schemas.microsoft.com/office/drawing/2014/main" id="{F39DEBD3-E007-89C9-DC52-B981601FF761}"/>
              </a:ext>
            </a:extLst>
          </p:cNvPr>
          <p:cNvSpPr/>
          <p:nvPr/>
        </p:nvSpPr>
        <p:spPr bwMode="gray">
          <a:xfrm>
            <a:off x="8660058" y="7823078"/>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66" name="Rectangle 65">
            <a:extLst>
              <a:ext uri="{FF2B5EF4-FFF2-40B4-BE49-F238E27FC236}">
                <a16:creationId xmlns:a16="http://schemas.microsoft.com/office/drawing/2014/main" id="{69345C69-1ED0-E95F-207F-A20C0743D171}"/>
              </a:ext>
            </a:extLst>
          </p:cNvPr>
          <p:cNvSpPr/>
          <p:nvPr/>
        </p:nvSpPr>
        <p:spPr bwMode="gray">
          <a:xfrm>
            <a:off x="9588513" y="7823078"/>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0" name="Rectangle 69">
            <a:extLst>
              <a:ext uri="{FF2B5EF4-FFF2-40B4-BE49-F238E27FC236}">
                <a16:creationId xmlns:a16="http://schemas.microsoft.com/office/drawing/2014/main" id="{E9FBDB96-BB0C-3DA2-09DE-10FA31E360B0}"/>
              </a:ext>
            </a:extLst>
          </p:cNvPr>
          <p:cNvSpPr/>
          <p:nvPr/>
        </p:nvSpPr>
        <p:spPr bwMode="gray">
          <a:xfrm>
            <a:off x="10564122" y="7818208"/>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7" name="Rectangle 76">
            <a:extLst>
              <a:ext uri="{FF2B5EF4-FFF2-40B4-BE49-F238E27FC236}">
                <a16:creationId xmlns:a16="http://schemas.microsoft.com/office/drawing/2014/main" id="{E3402AD7-CC99-FDE1-4427-ABBA94D557DC}"/>
              </a:ext>
            </a:extLst>
          </p:cNvPr>
          <p:cNvSpPr/>
          <p:nvPr/>
        </p:nvSpPr>
        <p:spPr bwMode="gray">
          <a:xfrm>
            <a:off x="11459936" y="781767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8" name="Rectangle 77">
            <a:extLst>
              <a:ext uri="{FF2B5EF4-FFF2-40B4-BE49-F238E27FC236}">
                <a16:creationId xmlns:a16="http://schemas.microsoft.com/office/drawing/2014/main" id="{C5970CA5-00CD-88FD-1B3B-A9D85B2007D5}"/>
              </a:ext>
            </a:extLst>
          </p:cNvPr>
          <p:cNvSpPr/>
          <p:nvPr/>
        </p:nvSpPr>
        <p:spPr bwMode="gray">
          <a:xfrm>
            <a:off x="12391607" y="7820815"/>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79" name="Rectangle 78">
            <a:extLst>
              <a:ext uri="{FF2B5EF4-FFF2-40B4-BE49-F238E27FC236}">
                <a16:creationId xmlns:a16="http://schemas.microsoft.com/office/drawing/2014/main" id="{8A6F7D7A-CA81-6863-CCA1-1D780536EC56}"/>
              </a:ext>
            </a:extLst>
          </p:cNvPr>
          <p:cNvSpPr/>
          <p:nvPr/>
        </p:nvSpPr>
        <p:spPr bwMode="gray">
          <a:xfrm>
            <a:off x="12396834" y="7324192"/>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0" name="Rectangle 79">
            <a:extLst>
              <a:ext uri="{FF2B5EF4-FFF2-40B4-BE49-F238E27FC236}">
                <a16:creationId xmlns:a16="http://schemas.microsoft.com/office/drawing/2014/main" id="{E0231F37-6145-8667-289C-EDB5B2A44B73}"/>
              </a:ext>
            </a:extLst>
          </p:cNvPr>
          <p:cNvSpPr/>
          <p:nvPr/>
        </p:nvSpPr>
        <p:spPr bwMode="gray">
          <a:xfrm>
            <a:off x="11472542" y="7320356"/>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1" name="Rectangle 80">
            <a:extLst>
              <a:ext uri="{FF2B5EF4-FFF2-40B4-BE49-F238E27FC236}">
                <a16:creationId xmlns:a16="http://schemas.microsoft.com/office/drawing/2014/main" id="{59FB135D-14D1-CAB7-D949-B886E891AC88}"/>
              </a:ext>
            </a:extLst>
          </p:cNvPr>
          <p:cNvSpPr/>
          <p:nvPr/>
        </p:nvSpPr>
        <p:spPr bwMode="gray">
          <a:xfrm>
            <a:off x="11459936" y="6834005"/>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2" name="Rectangle 81">
            <a:extLst>
              <a:ext uri="{FF2B5EF4-FFF2-40B4-BE49-F238E27FC236}">
                <a16:creationId xmlns:a16="http://schemas.microsoft.com/office/drawing/2014/main" id="{C9E9712E-F921-DAFA-DA4B-0BD025C3E250}"/>
              </a:ext>
            </a:extLst>
          </p:cNvPr>
          <p:cNvSpPr/>
          <p:nvPr/>
        </p:nvSpPr>
        <p:spPr bwMode="gray">
          <a:xfrm>
            <a:off x="12412209" y="6825187"/>
            <a:ext cx="560784" cy="426092"/>
          </a:xfrm>
          <a:prstGeom prst="rect">
            <a:avLst/>
          </a:prstGeom>
          <a:solidFill>
            <a:srgbClr val="50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7" name="Oval 86">
            <a:extLst>
              <a:ext uri="{FF2B5EF4-FFF2-40B4-BE49-F238E27FC236}">
                <a16:creationId xmlns:a16="http://schemas.microsoft.com/office/drawing/2014/main" id="{615E45FC-AAC8-A291-7C83-29EF6A78D069}"/>
              </a:ext>
            </a:extLst>
          </p:cNvPr>
          <p:cNvSpPr/>
          <p:nvPr/>
        </p:nvSpPr>
        <p:spPr bwMode="gray">
          <a:xfrm>
            <a:off x="5984045" y="5841782"/>
            <a:ext cx="405341" cy="40779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8" name="Oval 87">
            <a:extLst>
              <a:ext uri="{FF2B5EF4-FFF2-40B4-BE49-F238E27FC236}">
                <a16:creationId xmlns:a16="http://schemas.microsoft.com/office/drawing/2014/main" id="{30995872-8E01-AF0D-C663-F87274C99BF2}"/>
              </a:ext>
            </a:extLst>
          </p:cNvPr>
          <p:cNvSpPr/>
          <p:nvPr/>
        </p:nvSpPr>
        <p:spPr bwMode="gray">
          <a:xfrm>
            <a:off x="9726127" y="6339975"/>
            <a:ext cx="405341" cy="40779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89" name="Oval 88">
            <a:extLst>
              <a:ext uri="{FF2B5EF4-FFF2-40B4-BE49-F238E27FC236}">
                <a16:creationId xmlns:a16="http://schemas.microsoft.com/office/drawing/2014/main" id="{24B4E90E-2C61-E20E-DFD5-6C694AE4C72B}"/>
              </a:ext>
            </a:extLst>
          </p:cNvPr>
          <p:cNvSpPr/>
          <p:nvPr/>
        </p:nvSpPr>
        <p:spPr bwMode="gray">
          <a:xfrm>
            <a:off x="8791513" y="6836603"/>
            <a:ext cx="405341" cy="40779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90" name="Oval 89">
            <a:extLst>
              <a:ext uri="{FF2B5EF4-FFF2-40B4-BE49-F238E27FC236}">
                <a16:creationId xmlns:a16="http://schemas.microsoft.com/office/drawing/2014/main" id="{B15F3FF3-B8EA-0D96-7640-68C1B2AC25AB}"/>
              </a:ext>
            </a:extLst>
          </p:cNvPr>
          <p:cNvSpPr/>
          <p:nvPr/>
        </p:nvSpPr>
        <p:spPr bwMode="gray">
          <a:xfrm>
            <a:off x="10666558" y="7331477"/>
            <a:ext cx="405341" cy="40779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91" name="Oval 90">
            <a:extLst>
              <a:ext uri="{FF2B5EF4-FFF2-40B4-BE49-F238E27FC236}">
                <a16:creationId xmlns:a16="http://schemas.microsoft.com/office/drawing/2014/main" id="{F3FB532F-5B67-A594-B9C2-794F8A289ED2}"/>
              </a:ext>
            </a:extLst>
          </p:cNvPr>
          <p:cNvSpPr/>
          <p:nvPr/>
        </p:nvSpPr>
        <p:spPr bwMode="gray">
          <a:xfrm>
            <a:off x="7856437" y="7833615"/>
            <a:ext cx="405341" cy="40779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54" name="TextBox 53">
            <a:extLst>
              <a:ext uri="{FF2B5EF4-FFF2-40B4-BE49-F238E27FC236}">
                <a16:creationId xmlns:a16="http://schemas.microsoft.com/office/drawing/2014/main" id="{FA460879-B10F-C953-9AE8-3F1D03A6751C}"/>
              </a:ext>
            </a:extLst>
          </p:cNvPr>
          <p:cNvSpPr txBox="1"/>
          <p:nvPr/>
        </p:nvSpPr>
        <p:spPr bwMode="gray">
          <a:xfrm>
            <a:off x="4464656" y="3049767"/>
            <a:ext cx="6762666" cy="526740"/>
          </a:xfrm>
          <a:prstGeom prst="rect">
            <a:avLst/>
          </a:prstGeom>
          <a:noFill/>
        </p:spPr>
        <p:txBody>
          <a:bodyPr wrap="square" lIns="0" tIns="0" rIns="0" bIns="0" rtlCol="0">
            <a:noAutofit/>
          </a:bodyPr>
          <a:lstStyle/>
          <a:p>
            <a:r>
              <a:rPr lang="da-DK" sz="2400" b="1" dirty="0">
                <a:solidFill>
                  <a:srgbClr val="FFFFFF"/>
                </a:solidFill>
                <a:latin typeface="Gotham 1" panose="020B0604020202020204" charset="0"/>
                <a:cs typeface="Gotham 1" panose="020B0604020202020204" charset="0"/>
              </a:rPr>
              <a:t>Brug en ny elektrode i hver kavitet</a:t>
            </a:r>
            <a:endParaRPr lang="en-GB" sz="2400" b="1" dirty="0">
              <a:solidFill>
                <a:srgbClr val="FFFFFF"/>
              </a:solidFill>
              <a:latin typeface="Gotham 1" panose="020B0604020202020204" charset="0"/>
              <a:cs typeface="Gotham 1" panose="020B0604020202020204" charset="0"/>
            </a:endParaRPr>
          </a:p>
        </p:txBody>
      </p:sp>
      <p:sp>
        <p:nvSpPr>
          <p:cNvPr id="83" name="Text Placeholder 5">
            <a:extLst>
              <a:ext uri="{FF2B5EF4-FFF2-40B4-BE49-F238E27FC236}">
                <a16:creationId xmlns:a16="http://schemas.microsoft.com/office/drawing/2014/main" id="{93533CF0-CDE7-C561-77D6-4008878B6489}"/>
              </a:ext>
            </a:extLst>
          </p:cNvPr>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b="1" i="1" dirty="0">
                <a:solidFill>
                  <a:srgbClr val="FFFFFF"/>
                </a:solidFill>
                <a:latin typeface="Gotham 1" panose="020B0604020202020204" charset="0"/>
                <a:cs typeface="Gotham 1" panose="020B0604020202020204" charset="0"/>
              </a:rPr>
              <a:t>Tool expert </a:t>
            </a:r>
            <a:r>
              <a:rPr lang="en-GB" sz="2400" b="1" dirty="0">
                <a:solidFill>
                  <a:srgbClr val="FFFFFF"/>
                </a:solidFill>
                <a:latin typeface="Gotham 1" panose="020B0604020202020204" charset="0"/>
                <a:cs typeface="Gotham 1" panose="020B0604020202020204" charset="0"/>
              </a:rPr>
              <a:t>– </a:t>
            </a:r>
            <a:r>
              <a:rPr lang="en-GB" sz="2400" dirty="0">
                <a:latin typeface="Gotham 1" panose="020B0604020202020204" charset="0"/>
                <a:cs typeface="Gotham 1" panose="020B0604020202020204" charset="0"/>
              </a:rPr>
              <a:t>Intelligent </a:t>
            </a:r>
            <a:r>
              <a:rPr lang="en-GB" sz="2400" dirty="0" err="1">
                <a:latin typeface="Gotham 1" panose="020B0604020202020204" charset="0"/>
                <a:cs typeface="Gotham 1" panose="020B0604020202020204" charset="0"/>
              </a:rPr>
              <a:t>generering</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af</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bearbejdningssekvens</a:t>
            </a:r>
            <a:endParaRPr lang="en-GB" sz="2400" dirty="0">
              <a:solidFill>
                <a:srgbClr val="FFFFFF"/>
              </a:solidFill>
              <a:latin typeface="Gotham 1" panose="020B0604020202020204" charset="0"/>
              <a:cs typeface="Gotham 1" panose="020B0604020202020204" charset="0"/>
            </a:endParaRPr>
          </a:p>
        </p:txBody>
      </p:sp>
      <p:sp>
        <p:nvSpPr>
          <p:cNvPr id="85" name="Rectangle: Rounded Corners 84">
            <a:extLst>
              <a:ext uri="{FF2B5EF4-FFF2-40B4-BE49-F238E27FC236}">
                <a16:creationId xmlns:a16="http://schemas.microsoft.com/office/drawing/2014/main" id="{811B5EC1-F3C0-65D1-4C6E-71E088A5307E}"/>
              </a:ext>
            </a:extLst>
          </p:cNvPr>
          <p:cNvSpPr/>
          <p:nvPr/>
        </p:nvSpPr>
        <p:spPr bwMode="gray">
          <a:xfrm>
            <a:off x="968322" y="3532729"/>
            <a:ext cx="2736447" cy="5198903"/>
          </a:xfrm>
          <a:prstGeom prst="roundRect">
            <a:avLst/>
          </a:prstGeom>
          <a:solidFill>
            <a:schemeClr val="tx1">
              <a:lumMod val="75000"/>
              <a:lumOff val="25000"/>
            </a:schemeClr>
          </a:solid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pic>
        <p:nvPicPr>
          <p:cNvPr id="86" name="Picture 85">
            <a:extLst>
              <a:ext uri="{FF2B5EF4-FFF2-40B4-BE49-F238E27FC236}">
                <a16:creationId xmlns:a16="http://schemas.microsoft.com/office/drawing/2014/main" id="{26B27EA8-5801-1E1C-8BA9-3371D9A6A518}"/>
              </a:ext>
            </a:extLst>
          </p:cNvPr>
          <p:cNvPicPr>
            <a:picLocks noChangeAspect="1"/>
          </p:cNvPicPr>
          <p:nvPr/>
        </p:nvPicPr>
        <p:blipFill>
          <a:blip r:embed="rId4"/>
          <a:stretch>
            <a:fillRect/>
          </a:stretch>
        </p:blipFill>
        <p:spPr>
          <a:xfrm>
            <a:off x="2589479" y="3658079"/>
            <a:ext cx="649002" cy="810000"/>
          </a:xfrm>
          <a:prstGeom prst="rect">
            <a:avLst/>
          </a:prstGeom>
        </p:spPr>
      </p:pic>
      <p:pic>
        <p:nvPicPr>
          <p:cNvPr id="92" name="Picture 91">
            <a:extLst>
              <a:ext uri="{FF2B5EF4-FFF2-40B4-BE49-F238E27FC236}">
                <a16:creationId xmlns:a16="http://schemas.microsoft.com/office/drawing/2014/main" id="{03AC109A-7E9D-E7D2-559C-E01BF079E3EC}"/>
              </a:ext>
            </a:extLst>
          </p:cNvPr>
          <p:cNvPicPr>
            <a:picLocks noChangeAspect="1"/>
          </p:cNvPicPr>
          <p:nvPr/>
        </p:nvPicPr>
        <p:blipFill>
          <a:blip r:embed="rId4"/>
          <a:stretch>
            <a:fillRect/>
          </a:stretch>
        </p:blipFill>
        <p:spPr>
          <a:xfrm>
            <a:off x="2589479" y="4667490"/>
            <a:ext cx="649002" cy="810000"/>
          </a:xfrm>
          <a:prstGeom prst="rect">
            <a:avLst/>
          </a:prstGeom>
        </p:spPr>
      </p:pic>
      <p:pic>
        <p:nvPicPr>
          <p:cNvPr id="93" name="Picture 92">
            <a:extLst>
              <a:ext uri="{FF2B5EF4-FFF2-40B4-BE49-F238E27FC236}">
                <a16:creationId xmlns:a16="http://schemas.microsoft.com/office/drawing/2014/main" id="{F88BEA92-366D-74A6-6DAE-512891866964}"/>
              </a:ext>
            </a:extLst>
          </p:cNvPr>
          <p:cNvPicPr>
            <a:picLocks noChangeAspect="1"/>
          </p:cNvPicPr>
          <p:nvPr/>
        </p:nvPicPr>
        <p:blipFill>
          <a:blip r:embed="rId4"/>
          <a:stretch>
            <a:fillRect/>
          </a:stretch>
        </p:blipFill>
        <p:spPr>
          <a:xfrm>
            <a:off x="2589479" y="5670218"/>
            <a:ext cx="649002" cy="810000"/>
          </a:xfrm>
          <a:prstGeom prst="rect">
            <a:avLst/>
          </a:prstGeom>
        </p:spPr>
      </p:pic>
      <p:pic>
        <p:nvPicPr>
          <p:cNvPr id="94" name="Picture 93">
            <a:extLst>
              <a:ext uri="{FF2B5EF4-FFF2-40B4-BE49-F238E27FC236}">
                <a16:creationId xmlns:a16="http://schemas.microsoft.com/office/drawing/2014/main" id="{04BEFB45-7F81-3413-FD23-F7D89784A362}"/>
              </a:ext>
            </a:extLst>
          </p:cNvPr>
          <p:cNvPicPr>
            <a:picLocks noChangeAspect="1"/>
          </p:cNvPicPr>
          <p:nvPr/>
        </p:nvPicPr>
        <p:blipFill>
          <a:blip r:embed="rId4"/>
          <a:stretch>
            <a:fillRect/>
          </a:stretch>
        </p:blipFill>
        <p:spPr>
          <a:xfrm>
            <a:off x="2589479" y="6689996"/>
            <a:ext cx="649002" cy="810000"/>
          </a:xfrm>
          <a:prstGeom prst="rect">
            <a:avLst/>
          </a:prstGeom>
        </p:spPr>
      </p:pic>
      <p:pic>
        <p:nvPicPr>
          <p:cNvPr id="95" name="Picture 94">
            <a:extLst>
              <a:ext uri="{FF2B5EF4-FFF2-40B4-BE49-F238E27FC236}">
                <a16:creationId xmlns:a16="http://schemas.microsoft.com/office/drawing/2014/main" id="{F1831AF9-D2E4-D2AC-7694-61D454A38FE1}"/>
              </a:ext>
            </a:extLst>
          </p:cNvPr>
          <p:cNvPicPr>
            <a:picLocks noChangeAspect="1"/>
          </p:cNvPicPr>
          <p:nvPr/>
        </p:nvPicPr>
        <p:blipFill>
          <a:blip r:embed="rId4"/>
          <a:stretch>
            <a:fillRect/>
          </a:stretch>
        </p:blipFill>
        <p:spPr>
          <a:xfrm>
            <a:off x="2589479" y="7708448"/>
            <a:ext cx="649002" cy="810000"/>
          </a:xfrm>
          <a:prstGeom prst="rect">
            <a:avLst/>
          </a:prstGeom>
        </p:spPr>
      </p:pic>
      <p:sp>
        <p:nvSpPr>
          <p:cNvPr id="96" name="TextBox 95">
            <a:extLst>
              <a:ext uri="{FF2B5EF4-FFF2-40B4-BE49-F238E27FC236}">
                <a16:creationId xmlns:a16="http://schemas.microsoft.com/office/drawing/2014/main" id="{76B6C820-6B8B-0710-35E3-45CA82604D94}"/>
              </a:ext>
            </a:extLst>
          </p:cNvPr>
          <p:cNvSpPr txBox="1"/>
          <p:nvPr/>
        </p:nvSpPr>
        <p:spPr bwMode="gray">
          <a:xfrm>
            <a:off x="1307583" y="3989643"/>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1</a:t>
            </a:r>
          </a:p>
        </p:txBody>
      </p:sp>
      <p:sp>
        <p:nvSpPr>
          <p:cNvPr id="97" name="TextBox 96">
            <a:extLst>
              <a:ext uri="{FF2B5EF4-FFF2-40B4-BE49-F238E27FC236}">
                <a16:creationId xmlns:a16="http://schemas.microsoft.com/office/drawing/2014/main" id="{6E798435-9F24-3CAC-434C-308250A3154C}"/>
              </a:ext>
            </a:extLst>
          </p:cNvPr>
          <p:cNvSpPr txBox="1"/>
          <p:nvPr/>
        </p:nvSpPr>
        <p:spPr bwMode="gray">
          <a:xfrm>
            <a:off x="1307583" y="4938248"/>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2</a:t>
            </a:r>
          </a:p>
        </p:txBody>
      </p:sp>
      <p:sp>
        <p:nvSpPr>
          <p:cNvPr id="98" name="TextBox 97">
            <a:extLst>
              <a:ext uri="{FF2B5EF4-FFF2-40B4-BE49-F238E27FC236}">
                <a16:creationId xmlns:a16="http://schemas.microsoft.com/office/drawing/2014/main" id="{559C9883-4844-A2BE-5D89-C29B5E0B49EA}"/>
              </a:ext>
            </a:extLst>
          </p:cNvPr>
          <p:cNvSpPr txBox="1"/>
          <p:nvPr/>
        </p:nvSpPr>
        <p:spPr bwMode="gray">
          <a:xfrm>
            <a:off x="1309361" y="5933072"/>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3</a:t>
            </a:r>
          </a:p>
        </p:txBody>
      </p:sp>
      <p:sp>
        <p:nvSpPr>
          <p:cNvPr id="99" name="TextBox 98">
            <a:extLst>
              <a:ext uri="{FF2B5EF4-FFF2-40B4-BE49-F238E27FC236}">
                <a16:creationId xmlns:a16="http://schemas.microsoft.com/office/drawing/2014/main" id="{0482FF5A-EDA8-F4D4-9EBD-3B9E3C0B8633}"/>
              </a:ext>
            </a:extLst>
          </p:cNvPr>
          <p:cNvSpPr txBox="1"/>
          <p:nvPr/>
        </p:nvSpPr>
        <p:spPr bwMode="gray">
          <a:xfrm>
            <a:off x="1306773" y="6934784"/>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4</a:t>
            </a:r>
          </a:p>
        </p:txBody>
      </p:sp>
      <p:sp>
        <p:nvSpPr>
          <p:cNvPr id="100" name="TextBox 99">
            <a:extLst>
              <a:ext uri="{FF2B5EF4-FFF2-40B4-BE49-F238E27FC236}">
                <a16:creationId xmlns:a16="http://schemas.microsoft.com/office/drawing/2014/main" id="{C2197128-47BA-35D9-9A9F-17B6A3730FE5}"/>
              </a:ext>
            </a:extLst>
          </p:cNvPr>
          <p:cNvSpPr txBox="1"/>
          <p:nvPr/>
        </p:nvSpPr>
        <p:spPr bwMode="gray">
          <a:xfrm>
            <a:off x="1310994" y="7892904"/>
            <a:ext cx="1113966" cy="376731"/>
          </a:xfrm>
          <a:prstGeom prst="roundRect">
            <a:avLst/>
          </a:prstGeom>
          <a:noFill/>
          <a:ln>
            <a:noFill/>
          </a:ln>
        </p:spPr>
        <p:txBody>
          <a:bodyPr wrap="square" lIns="0" tIns="0" rIns="0" bIns="0" rtlCol="0">
            <a:noAutofit/>
          </a:bodyPr>
          <a:lstStyle/>
          <a:p>
            <a:pPr algn="ctr"/>
            <a:r>
              <a:rPr lang="en-GB" sz="1350" dirty="0" err="1">
                <a:solidFill>
                  <a:srgbClr val="FFFFFF"/>
                </a:solidFill>
              </a:rPr>
              <a:t>Elektrode</a:t>
            </a:r>
            <a:r>
              <a:rPr lang="en-GB" sz="1350" dirty="0">
                <a:solidFill>
                  <a:srgbClr val="FFFFFF"/>
                </a:solidFill>
              </a:rPr>
              <a:t> 5</a:t>
            </a:r>
          </a:p>
        </p:txBody>
      </p:sp>
      <p:sp>
        <p:nvSpPr>
          <p:cNvPr id="101" name="Arrow: Left 100">
            <a:extLst>
              <a:ext uri="{FF2B5EF4-FFF2-40B4-BE49-F238E27FC236}">
                <a16:creationId xmlns:a16="http://schemas.microsoft.com/office/drawing/2014/main" id="{19B594B8-463D-BBEB-FB04-20B06D88AA37}"/>
              </a:ext>
            </a:extLst>
          </p:cNvPr>
          <p:cNvSpPr/>
          <p:nvPr/>
        </p:nvSpPr>
        <p:spPr bwMode="gray">
          <a:xfrm rot="10800000">
            <a:off x="3702302" y="6385085"/>
            <a:ext cx="762354" cy="1229490"/>
          </a:xfrm>
          <a:prstGeom prst="leftArrow">
            <a:avLst/>
          </a:prstGeom>
          <a:solidFill>
            <a:schemeClr val="tx1">
              <a:lumMod val="75000"/>
              <a:lumOff val="25000"/>
            </a:schemeClr>
          </a:solid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02" name="Arrow: Left 101">
            <a:extLst>
              <a:ext uri="{FF2B5EF4-FFF2-40B4-BE49-F238E27FC236}">
                <a16:creationId xmlns:a16="http://schemas.microsoft.com/office/drawing/2014/main" id="{5AC2D9EF-5F5A-1D75-0DCA-5A00C8FBD7CD}"/>
              </a:ext>
            </a:extLst>
          </p:cNvPr>
          <p:cNvSpPr/>
          <p:nvPr/>
        </p:nvSpPr>
        <p:spPr bwMode="gray">
          <a:xfrm>
            <a:off x="13058204" y="4899879"/>
            <a:ext cx="808196" cy="1229490"/>
          </a:xfrm>
          <a:prstGeom prst="leftArrow">
            <a:avLst/>
          </a:prstGeom>
          <a:solidFill>
            <a:schemeClr val="tx1">
              <a:lumMod val="75000"/>
              <a:lumOff val="25000"/>
            </a:schemeClr>
          </a:solid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03" name="Rectangle: Rounded Corners 102">
            <a:extLst>
              <a:ext uri="{FF2B5EF4-FFF2-40B4-BE49-F238E27FC236}">
                <a16:creationId xmlns:a16="http://schemas.microsoft.com/office/drawing/2014/main" id="{39E256CC-D0E6-88BC-D131-65D70B166D29}"/>
              </a:ext>
            </a:extLst>
          </p:cNvPr>
          <p:cNvSpPr/>
          <p:nvPr/>
        </p:nvSpPr>
        <p:spPr bwMode="gray">
          <a:xfrm>
            <a:off x="13866399" y="1969022"/>
            <a:ext cx="3319710" cy="6754404"/>
          </a:xfrm>
          <a:prstGeom prst="roundRect">
            <a:avLst/>
          </a:prstGeom>
          <a:solidFill>
            <a:schemeClr val="tx1">
              <a:lumMod val="75000"/>
              <a:lumOff val="25000"/>
            </a:schemeClr>
          </a:solid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04" name="TextBox 103">
            <a:extLst>
              <a:ext uri="{FF2B5EF4-FFF2-40B4-BE49-F238E27FC236}">
                <a16:creationId xmlns:a16="http://schemas.microsoft.com/office/drawing/2014/main" id="{E19D7027-9FB2-BD22-77DD-FAA4D68EB80A}"/>
              </a:ext>
            </a:extLst>
          </p:cNvPr>
          <p:cNvSpPr txBox="1"/>
          <p:nvPr/>
        </p:nvSpPr>
        <p:spPr bwMode="gray">
          <a:xfrm>
            <a:off x="14428044" y="8093750"/>
            <a:ext cx="1624845" cy="481892"/>
          </a:xfrm>
          <a:prstGeom prst="roundRect">
            <a:avLst/>
          </a:prstGeom>
          <a:noFill/>
          <a:ln>
            <a:noFill/>
          </a:ln>
        </p:spPr>
        <p:txBody>
          <a:bodyPr wrap="square" lIns="0" tIns="0" rIns="0" bIns="0" rtlCol="0">
            <a:noAutofit/>
          </a:bodyPr>
          <a:lstStyle/>
          <a:p>
            <a:pPr algn="ctr"/>
            <a:r>
              <a:rPr lang="en-GB" sz="2400" b="1" dirty="0">
                <a:solidFill>
                  <a:srgbClr val="FFFFFF"/>
                </a:solidFill>
              </a:rPr>
              <a:t>Emne 1</a:t>
            </a:r>
          </a:p>
        </p:txBody>
      </p:sp>
      <p:pic>
        <p:nvPicPr>
          <p:cNvPr id="106" name="Picture 105">
            <a:extLst>
              <a:ext uri="{FF2B5EF4-FFF2-40B4-BE49-F238E27FC236}">
                <a16:creationId xmlns:a16="http://schemas.microsoft.com/office/drawing/2014/main" id="{87DB1A8C-F138-BE2E-17DD-8D46B42302F7}"/>
              </a:ext>
            </a:extLst>
          </p:cNvPr>
          <p:cNvPicPr>
            <a:picLocks noChangeAspect="1"/>
          </p:cNvPicPr>
          <p:nvPr/>
        </p:nvPicPr>
        <p:blipFill>
          <a:blip r:embed="rId5"/>
          <a:stretch>
            <a:fillRect/>
          </a:stretch>
        </p:blipFill>
        <p:spPr>
          <a:xfrm>
            <a:off x="14069984" y="3412643"/>
            <a:ext cx="2949972" cy="1506039"/>
          </a:xfrm>
          <a:prstGeom prst="rect">
            <a:avLst/>
          </a:prstGeom>
        </p:spPr>
      </p:pic>
      <p:cxnSp>
        <p:nvCxnSpPr>
          <p:cNvPr id="107" name="Straight Arrow Connector 106">
            <a:extLst>
              <a:ext uri="{FF2B5EF4-FFF2-40B4-BE49-F238E27FC236}">
                <a16:creationId xmlns:a16="http://schemas.microsoft.com/office/drawing/2014/main" id="{E1281C71-94E3-F129-3046-75CAD349E0A8}"/>
              </a:ext>
            </a:extLst>
          </p:cNvPr>
          <p:cNvCxnSpPr>
            <a:cxnSpLocks/>
          </p:cNvCxnSpPr>
          <p:nvPr/>
        </p:nvCxnSpPr>
        <p:spPr bwMode="gray">
          <a:xfrm>
            <a:off x="15247611" y="2747099"/>
            <a:ext cx="0" cy="1037319"/>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4B59976B-86F9-DFF2-1359-7B59E9936985}"/>
              </a:ext>
            </a:extLst>
          </p:cNvPr>
          <p:cNvCxnSpPr>
            <a:cxnSpLocks/>
          </p:cNvCxnSpPr>
          <p:nvPr/>
        </p:nvCxnSpPr>
        <p:spPr bwMode="gray">
          <a:xfrm>
            <a:off x="14852100" y="2398059"/>
            <a:ext cx="0" cy="1351617"/>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980AE0A2-8AE2-5C1A-F857-12FAE729C2B5}"/>
              </a:ext>
            </a:extLst>
          </p:cNvPr>
          <p:cNvCxnSpPr>
            <a:cxnSpLocks/>
          </p:cNvCxnSpPr>
          <p:nvPr/>
        </p:nvCxnSpPr>
        <p:spPr bwMode="gray">
          <a:xfrm>
            <a:off x="15750372" y="3070766"/>
            <a:ext cx="0" cy="734808"/>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BAC26830-4B9F-ED38-B515-4711765F089B}"/>
              </a:ext>
            </a:extLst>
          </p:cNvPr>
          <p:cNvCxnSpPr>
            <a:cxnSpLocks/>
          </p:cNvCxnSpPr>
          <p:nvPr/>
        </p:nvCxnSpPr>
        <p:spPr bwMode="gray">
          <a:xfrm>
            <a:off x="16151445" y="3423359"/>
            <a:ext cx="0" cy="408182"/>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sp>
        <p:nvSpPr>
          <p:cNvPr id="111" name="TextBox 110">
            <a:extLst>
              <a:ext uri="{FF2B5EF4-FFF2-40B4-BE49-F238E27FC236}">
                <a16:creationId xmlns:a16="http://schemas.microsoft.com/office/drawing/2014/main" id="{3F6B27F2-DF62-A8B1-87E3-87B0A6B510FA}"/>
              </a:ext>
            </a:extLst>
          </p:cNvPr>
          <p:cNvSpPr txBox="1"/>
          <p:nvPr/>
        </p:nvSpPr>
        <p:spPr bwMode="gray">
          <a:xfrm>
            <a:off x="14428045" y="2197239"/>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 1</a:t>
            </a:r>
          </a:p>
        </p:txBody>
      </p:sp>
      <p:sp>
        <p:nvSpPr>
          <p:cNvPr id="112" name="TextBox 111">
            <a:extLst>
              <a:ext uri="{FF2B5EF4-FFF2-40B4-BE49-F238E27FC236}">
                <a16:creationId xmlns:a16="http://schemas.microsoft.com/office/drawing/2014/main" id="{96E451D8-C61B-8341-4E7E-D092EF5DC703}"/>
              </a:ext>
            </a:extLst>
          </p:cNvPr>
          <p:cNvSpPr txBox="1"/>
          <p:nvPr/>
        </p:nvSpPr>
        <p:spPr bwMode="gray">
          <a:xfrm>
            <a:off x="15097130" y="2514780"/>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a:t>
            </a:r>
            <a:r>
              <a:rPr lang="en-GB" sz="1500">
                <a:solidFill>
                  <a:srgbClr val="FFFFFF"/>
                </a:solidFill>
              </a:rPr>
              <a:t> 2</a:t>
            </a:r>
          </a:p>
        </p:txBody>
      </p:sp>
      <p:sp>
        <p:nvSpPr>
          <p:cNvPr id="113" name="TextBox 112">
            <a:extLst>
              <a:ext uri="{FF2B5EF4-FFF2-40B4-BE49-F238E27FC236}">
                <a16:creationId xmlns:a16="http://schemas.microsoft.com/office/drawing/2014/main" id="{C6C3CED6-3382-80E8-23C4-392C6CFCFB71}"/>
              </a:ext>
            </a:extLst>
          </p:cNvPr>
          <p:cNvSpPr txBox="1"/>
          <p:nvPr/>
        </p:nvSpPr>
        <p:spPr bwMode="gray">
          <a:xfrm>
            <a:off x="15646678" y="2854973"/>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 3</a:t>
            </a:r>
          </a:p>
        </p:txBody>
      </p:sp>
      <p:sp>
        <p:nvSpPr>
          <p:cNvPr id="114" name="TextBox 113">
            <a:extLst>
              <a:ext uri="{FF2B5EF4-FFF2-40B4-BE49-F238E27FC236}">
                <a16:creationId xmlns:a16="http://schemas.microsoft.com/office/drawing/2014/main" id="{B7F89C34-50B2-5A6B-186E-E4421A2ADFA2}"/>
              </a:ext>
            </a:extLst>
          </p:cNvPr>
          <p:cNvSpPr txBox="1"/>
          <p:nvPr/>
        </p:nvSpPr>
        <p:spPr bwMode="gray">
          <a:xfrm>
            <a:off x="16005101" y="3195750"/>
            <a:ext cx="812423" cy="274752"/>
          </a:xfrm>
          <a:prstGeom prst="roundRect">
            <a:avLst/>
          </a:prstGeom>
          <a:noFill/>
          <a:ln>
            <a:noFill/>
          </a:ln>
          <a:extLst>
            <a:ext uri="{91240B29-F687-4F45-9708-019B960494DF}">
              <a14:hiddenLine xmlns:a14="http://schemas.microsoft.com/office/drawing/2010/main">
                <a:solidFill>
                  <a:schemeClr val="accent1"/>
                </a:solidFill>
              </a14:hiddenLine>
            </a:ext>
          </a:extLst>
        </p:spPr>
        <p:txBody>
          <a:bodyPr wrap="square" lIns="0" tIns="0" rIns="0" bIns="0" rtlCol="0">
            <a:noAutofit/>
          </a:bodyPr>
          <a:lstStyle/>
          <a:p>
            <a:pPr algn="ctr"/>
            <a:r>
              <a:rPr lang="en-GB" sz="1350">
                <a:solidFill>
                  <a:srgbClr val="FFFFFF"/>
                </a:solidFill>
              </a:rPr>
              <a:t>Position 4</a:t>
            </a:r>
          </a:p>
        </p:txBody>
      </p:sp>
      <p:sp>
        <p:nvSpPr>
          <p:cNvPr id="115" name="TextBox 114">
            <a:extLst>
              <a:ext uri="{FF2B5EF4-FFF2-40B4-BE49-F238E27FC236}">
                <a16:creationId xmlns:a16="http://schemas.microsoft.com/office/drawing/2014/main" id="{94AE3655-1030-FA72-5270-CC80C43666A2}"/>
              </a:ext>
            </a:extLst>
          </p:cNvPr>
          <p:cNvSpPr txBox="1"/>
          <p:nvPr/>
        </p:nvSpPr>
        <p:spPr bwMode="gray">
          <a:xfrm>
            <a:off x="14428044" y="4839346"/>
            <a:ext cx="1624845" cy="481892"/>
          </a:xfrm>
          <a:prstGeom prst="roundRect">
            <a:avLst/>
          </a:prstGeom>
          <a:noFill/>
          <a:ln>
            <a:noFill/>
          </a:ln>
          <a:extLst>
            <a:ext uri="{91240B29-F687-4F45-9708-019B960494DF}">
              <a14:hiddenLine xmlns:a14="http://schemas.microsoft.com/office/drawing/2010/main">
                <a:solidFill>
                  <a:srgbClr val="FFFFFF"/>
                </a:solidFill>
              </a14:hiddenLine>
            </a:ext>
          </a:extLst>
        </p:spPr>
        <p:txBody>
          <a:bodyPr wrap="square" lIns="0" tIns="0" rIns="0" bIns="0" rtlCol="0">
            <a:noAutofit/>
          </a:bodyPr>
          <a:lstStyle/>
          <a:p>
            <a:pPr algn="ctr"/>
            <a:r>
              <a:rPr lang="en-GB" sz="2400" b="1" dirty="0">
                <a:solidFill>
                  <a:srgbClr val="FFFFFF"/>
                </a:solidFill>
              </a:rPr>
              <a:t>Emne 2</a:t>
            </a:r>
          </a:p>
        </p:txBody>
      </p:sp>
      <p:pic>
        <p:nvPicPr>
          <p:cNvPr id="117" name="Picture 116">
            <a:extLst>
              <a:ext uri="{FF2B5EF4-FFF2-40B4-BE49-F238E27FC236}">
                <a16:creationId xmlns:a16="http://schemas.microsoft.com/office/drawing/2014/main" id="{35A94442-C51F-D624-2617-FE8C349F9612}"/>
              </a:ext>
            </a:extLst>
          </p:cNvPr>
          <p:cNvPicPr>
            <a:picLocks noChangeAspect="1"/>
          </p:cNvPicPr>
          <p:nvPr/>
        </p:nvPicPr>
        <p:blipFill>
          <a:blip r:embed="rId5"/>
          <a:stretch>
            <a:fillRect/>
          </a:stretch>
        </p:blipFill>
        <p:spPr>
          <a:xfrm>
            <a:off x="14069984" y="6722963"/>
            <a:ext cx="2949972" cy="1506039"/>
          </a:xfrm>
          <a:prstGeom prst="rect">
            <a:avLst/>
          </a:prstGeom>
        </p:spPr>
      </p:pic>
      <p:cxnSp>
        <p:nvCxnSpPr>
          <p:cNvPr id="118" name="Straight Arrow Connector 117">
            <a:extLst>
              <a:ext uri="{FF2B5EF4-FFF2-40B4-BE49-F238E27FC236}">
                <a16:creationId xmlns:a16="http://schemas.microsoft.com/office/drawing/2014/main" id="{CDF75680-DDDC-3726-290C-ACF5C393491F}"/>
              </a:ext>
            </a:extLst>
          </p:cNvPr>
          <p:cNvCxnSpPr>
            <a:cxnSpLocks/>
          </p:cNvCxnSpPr>
          <p:nvPr/>
        </p:nvCxnSpPr>
        <p:spPr bwMode="gray">
          <a:xfrm>
            <a:off x="15247611" y="6057419"/>
            <a:ext cx="0" cy="1037319"/>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119" name="Straight Arrow Connector 118">
            <a:extLst>
              <a:ext uri="{FF2B5EF4-FFF2-40B4-BE49-F238E27FC236}">
                <a16:creationId xmlns:a16="http://schemas.microsoft.com/office/drawing/2014/main" id="{91F8C169-AB57-24BF-8BFF-5E0A89DE6FCB}"/>
              </a:ext>
            </a:extLst>
          </p:cNvPr>
          <p:cNvCxnSpPr>
            <a:cxnSpLocks/>
          </p:cNvCxnSpPr>
          <p:nvPr/>
        </p:nvCxnSpPr>
        <p:spPr bwMode="gray">
          <a:xfrm>
            <a:off x="14852100" y="5708379"/>
            <a:ext cx="0" cy="1351617"/>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849EDA8E-9B91-AB53-D2A1-014DF3F68E3B}"/>
              </a:ext>
            </a:extLst>
          </p:cNvPr>
          <p:cNvCxnSpPr>
            <a:cxnSpLocks/>
          </p:cNvCxnSpPr>
          <p:nvPr/>
        </p:nvCxnSpPr>
        <p:spPr bwMode="gray">
          <a:xfrm>
            <a:off x="15750372" y="6381086"/>
            <a:ext cx="0" cy="734808"/>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cxnSp>
        <p:nvCxnSpPr>
          <p:cNvPr id="121" name="Straight Arrow Connector 120">
            <a:extLst>
              <a:ext uri="{FF2B5EF4-FFF2-40B4-BE49-F238E27FC236}">
                <a16:creationId xmlns:a16="http://schemas.microsoft.com/office/drawing/2014/main" id="{CDD9DC9C-80C2-0436-F39E-69CB337D2951}"/>
              </a:ext>
            </a:extLst>
          </p:cNvPr>
          <p:cNvCxnSpPr>
            <a:cxnSpLocks/>
          </p:cNvCxnSpPr>
          <p:nvPr/>
        </p:nvCxnSpPr>
        <p:spPr bwMode="gray">
          <a:xfrm>
            <a:off x="16151445" y="6733679"/>
            <a:ext cx="0" cy="408182"/>
          </a:xfrm>
          <a:prstGeom prst="straightConnector1">
            <a:avLst/>
          </a:prstGeom>
          <a:ln w="38100">
            <a:solidFill>
              <a:schemeClr val="folHlink"/>
            </a:solidFill>
            <a:tailEnd type="triangle"/>
          </a:ln>
          <a:scene3d>
            <a:camera prst="isometricRightUp"/>
            <a:lightRig rig="threePt" dir="t"/>
          </a:scene3d>
        </p:spPr>
        <p:style>
          <a:lnRef idx="1">
            <a:schemeClr val="accent1"/>
          </a:lnRef>
          <a:fillRef idx="0">
            <a:schemeClr val="accent1"/>
          </a:fillRef>
          <a:effectRef idx="0">
            <a:schemeClr val="accent1"/>
          </a:effectRef>
          <a:fontRef idx="minor">
            <a:schemeClr val="tx1"/>
          </a:fontRef>
        </p:style>
      </p:cxnSp>
      <p:sp>
        <p:nvSpPr>
          <p:cNvPr id="122" name="TextBox 121">
            <a:extLst>
              <a:ext uri="{FF2B5EF4-FFF2-40B4-BE49-F238E27FC236}">
                <a16:creationId xmlns:a16="http://schemas.microsoft.com/office/drawing/2014/main" id="{DE6BCEA4-7E73-B10E-F1FD-CCA8D4707A03}"/>
              </a:ext>
            </a:extLst>
          </p:cNvPr>
          <p:cNvSpPr txBox="1"/>
          <p:nvPr/>
        </p:nvSpPr>
        <p:spPr bwMode="gray">
          <a:xfrm>
            <a:off x="14428045" y="5507559"/>
            <a:ext cx="812423" cy="274752"/>
          </a:xfrm>
          <a:prstGeom prst="roundRect">
            <a:avLst/>
          </a:prstGeom>
          <a:noFill/>
          <a:ln>
            <a:noFill/>
          </a:ln>
        </p:spPr>
        <p:txBody>
          <a:bodyPr wrap="square" lIns="0" tIns="0" rIns="0" bIns="0" rtlCol="0">
            <a:noAutofit/>
          </a:bodyPr>
          <a:lstStyle/>
          <a:p>
            <a:pPr algn="ctr"/>
            <a:r>
              <a:rPr lang="en-GB" sz="1350">
                <a:solidFill>
                  <a:srgbClr val="FFFFFF"/>
                </a:solidFill>
              </a:rPr>
              <a:t>Position 1</a:t>
            </a:r>
          </a:p>
        </p:txBody>
      </p:sp>
      <p:sp>
        <p:nvSpPr>
          <p:cNvPr id="123" name="TextBox 122">
            <a:extLst>
              <a:ext uri="{FF2B5EF4-FFF2-40B4-BE49-F238E27FC236}">
                <a16:creationId xmlns:a16="http://schemas.microsoft.com/office/drawing/2014/main" id="{029898A0-07D4-DD56-00DF-B06D67A7527A}"/>
              </a:ext>
            </a:extLst>
          </p:cNvPr>
          <p:cNvSpPr txBox="1"/>
          <p:nvPr/>
        </p:nvSpPr>
        <p:spPr bwMode="gray">
          <a:xfrm>
            <a:off x="15097130" y="5825100"/>
            <a:ext cx="812423" cy="274752"/>
          </a:xfrm>
          <a:prstGeom prst="roundRect">
            <a:avLst/>
          </a:prstGeom>
          <a:noFill/>
          <a:ln>
            <a:noFill/>
          </a:ln>
        </p:spPr>
        <p:txBody>
          <a:bodyPr wrap="square" lIns="0" tIns="0" rIns="0" bIns="0" rtlCol="0">
            <a:noAutofit/>
          </a:bodyPr>
          <a:lstStyle/>
          <a:p>
            <a:pPr algn="ctr"/>
            <a:r>
              <a:rPr lang="en-GB" sz="1350">
                <a:solidFill>
                  <a:srgbClr val="FFFFFF"/>
                </a:solidFill>
              </a:rPr>
              <a:t>Position</a:t>
            </a:r>
            <a:r>
              <a:rPr lang="en-GB" sz="1500">
                <a:solidFill>
                  <a:srgbClr val="FFFFFF"/>
                </a:solidFill>
              </a:rPr>
              <a:t> 2</a:t>
            </a:r>
          </a:p>
        </p:txBody>
      </p:sp>
      <p:sp>
        <p:nvSpPr>
          <p:cNvPr id="124" name="TextBox 123">
            <a:extLst>
              <a:ext uri="{FF2B5EF4-FFF2-40B4-BE49-F238E27FC236}">
                <a16:creationId xmlns:a16="http://schemas.microsoft.com/office/drawing/2014/main" id="{3C1106D2-572C-B4F2-BE96-5AF00495B5E5}"/>
              </a:ext>
            </a:extLst>
          </p:cNvPr>
          <p:cNvSpPr txBox="1"/>
          <p:nvPr/>
        </p:nvSpPr>
        <p:spPr bwMode="gray">
          <a:xfrm>
            <a:off x="15646678" y="6165293"/>
            <a:ext cx="812423" cy="274752"/>
          </a:xfrm>
          <a:prstGeom prst="roundRect">
            <a:avLst/>
          </a:prstGeom>
          <a:noFill/>
          <a:ln>
            <a:noFill/>
          </a:ln>
        </p:spPr>
        <p:txBody>
          <a:bodyPr wrap="square" lIns="0" tIns="0" rIns="0" bIns="0" rtlCol="0">
            <a:noAutofit/>
          </a:bodyPr>
          <a:lstStyle/>
          <a:p>
            <a:pPr algn="ctr"/>
            <a:r>
              <a:rPr lang="en-GB" sz="1350">
                <a:solidFill>
                  <a:srgbClr val="FFFFFF"/>
                </a:solidFill>
              </a:rPr>
              <a:t>Position 3</a:t>
            </a:r>
          </a:p>
        </p:txBody>
      </p:sp>
      <p:sp>
        <p:nvSpPr>
          <p:cNvPr id="125" name="TextBox 124">
            <a:extLst>
              <a:ext uri="{FF2B5EF4-FFF2-40B4-BE49-F238E27FC236}">
                <a16:creationId xmlns:a16="http://schemas.microsoft.com/office/drawing/2014/main" id="{612148B2-340B-03E9-7BD0-82A83298EE90}"/>
              </a:ext>
            </a:extLst>
          </p:cNvPr>
          <p:cNvSpPr txBox="1"/>
          <p:nvPr/>
        </p:nvSpPr>
        <p:spPr bwMode="gray">
          <a:xfrm>
            <a:off x="16005101" y="6506070"/>
            <a:ext cx="812423" cy="274752"/>
          </a:xfrm>
          <a:prstGeom prst="roundRect">
            <a:avLst/>
          </a:prstGeom>
          <a:noFill/>
          <a:ln>
            <a:noFill/>
          </a:ln>
        </p:spPr>
        <p:txBody>
          <a:bodyPr wrap="square" lIns="0" tIns="0" rIns="0" bIns="0" rtlCol="0">
            <a:noAutofit/>
          </a:bodyPr>
          <a:lstStyle/>
          <a:p>
            <a:pPr algn="ctr"/>
            <a:r>
              <a:rPr lang="en-GB" sz="1350">
                <a:solidFill>
                  <a:srgbClr val="FFFFFF"/>
                </a:solidFill>
              </a:rPr>
              <a:t>Position 4</a:t>
            </a:r>
          </a:p>
        </p:txBody>
      </p:sp>
      <p:sp>
        <p:nvSpPr>
          <p:cNvPr id="2" name="Content Placeholder 7">
            <a:extLst>
              <a:ext uri="{FF2B5EF4-FFF2-40B4-BE49-F238E27FC236}">
                <a16:creationId xmlns:a16="http://schemas.microsoft.com/office/drawing/2014/main" id="{8F3B076F-CC1A-F6A5-84C0-C97802C13454}"/>
              </a:ext>
            </a:extLst>
          </p:cNvPr>
          <p:cNvSpPr txBox="1">
            <a:spLocks/>
          </p:cNvSpPr>
          <p:nvPr/>
        </p:nvSpPr>
        <p:spPr bwMode="gray">
          <a:xfrm>
            <a:off x="4476464" y="1969022"/>
            <a:ext cx="8581740" cy="1029420"/>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lgn="ctr">
              <a:buFont typeface="Wingdings" panose="05000000000000000000" pitchFamily="2" charset="2"/>
              <a:buChar char="Ø"/>
            </a:pPr>
            <a:r>
              <a:rPr lang="en-US" sz="2400" dirty="0" err="1">
                <a:solidFill>
                  <a:srgbClr val="FFFFFF"/>
                </a:solidFill>
                <a:latin typeface="Gotham 1" panose="020B0604020202020204" charset="0"/>
                <a:cs typeface="Gotham 1" panose="020B0604020202020204" charset="0"/>
              </a:rPr>
              <a:t>Bedre</a:t>
            </a:r>
            <a:r>
              <a:rPr lang="en-US" sz="2400" dirty="0">
                <a:solidFill>
                  <a:srgbClr val="FFFFFF"/>
                </a:solidFill>
                <a:latin typeface="Gotham 1" panose="020B0604020202020204" charset="0"/>
                <a:cs typeface="Gotham 1" panose="020B0604020202020204" charset="0"/>
              </a:rPr>
              <a:t> </a:t>
            </a:r>
            <a:r>
              <a:rPr lang="en-US" sz="2400" b="1" dirty="0">
                <a:solidFill>
                  <a:srgbClr val="FFFFFF"/>
                </a:solidFill>
                <a:latin typeface="Gotham 1" panose="020B0604020202020204" charset="0"/>
                <a:cs typeface="Gotham 1" panose="020B0604020202020204" charset="0"/>
              </a:rPr>
              <a:t>EDM “attack” </a:t>
            </a:r>
            <a:r>
              <a:rPr lang="en-US" sz="2400" dirty="0" err="1">
                <a:solidFill>
                  <a:srgbClr val="FFFFFF"/>
                </a:solidFill>
                <a:latin typeface="Gotham 1" panose="020B0604020202020204" charset="0"/>
                <a:cs typeface="Gotham 1" panose="020B0604020202020204" charset="0"/>
              </a:rPr>
              <a:t>i</a:t>
            </a:r>
            <a:r>
              <a:rPr lang="en-US" sz="2400" dirty="0">
                <a:solidFill>
                  <a:srgbClr val="FFFFFF"/>
                </a:solidFill>
                <a:latin typeface="Gotham 1" panose="020B0604020202020204" charset="0"/>
                <a:cs typeface="Gotham 1" panose="020B0604020202020204" charset="0"/>
              </a:rPr>
              <a:t> </a:t>
            </a:r>
            <a:r>
              <a:rPr lang="en-US" sz="2400" dirty="0" err="1">
                <a:solidFill>
                  <a:srgbClr val="FFFFFF"/>
                </a:solidFill>
                <a:latin typeface="Gotham 1" panose="020B0604020202020204" charset="0"/>
                <a:cs typeface="Gotham 1" panose="020B0604020202020204" charset="0"/>
              </a:rPr>
              <a:t>kaviteten</a:t>
            </a:r>
            <a:endParaRPr lang="en-US" sz="2400" dirty="0">
              <a:solidFill>
                <a:srgbClr val="FFFFFF"/>
              </a:solidFill>
              <a:latin typeface="Gotham 1" panose="020B0604020202020204" charset="0"/>
              <a:cs typeface="Gotham 1" panose="020B0604020202020204" charset="0"/>
            </a:endParaRPr>
          </a:p>
          <a:p>
            <a:pPr algn="ctr">
              <a:buFont typeface="Wingdings" panose="05000000000000000000" pitchFamily="2" charset="2"/>
              <a:buChar char="Ø"/>
            </a:pPr>
            <a:r>
              <a:rPr lang="en-US" sz="2400" dirty="0" err="1">
                <a:solidFill>
                  <a:srgbClr val="FFFFFF"/>
                </a:solidFill>
                <a:latin typeface="Gotham 1" panose="020B0604020202020204" charset="0"/>
                <a:cs typeface="Gotham 1" panose="020B0604020202020204" charset="0"/>
              </a:rPr>
              <a:t>Bedre</a:t>
            </a:r>
            <a:r>
              <a:rPr lang="en-US" sz="2400" dirty="0">
                <a:solidFill>
                  <a:srgbClr val="FFFFFF"/>
                </a:solidFill>
                <a:latin typeface="Gotham 1" panose="020B0604020202020204" charset="0"/>
                <a:cs typeface="Gotham 1" panose="020B0604020202020204" charset="0"/>
              </a:rPr>
              <a:t> </a:t>
            </a:r>
            <a:r>
              <a:rPr lang="en-US" sz="2400" b="1" dirty="0">
                <a:solidFill>
                  <a:srgbClr val="FFFFFF"/>
                </a:solidFill>
                <a:latin typeface="Gotham 1" panose="020B0604020202020204" charset="0"/>
                <a:cs typeface="Gotham 1" panose="020B0604020202020204" charset="0"/>
              </a:rPr>
              <a:t>form </a:t>
            </a:r>
            <a:r>
              <a:rPr lang="en-US" sz="2400" b="1" dirty="0" err="1">
                <a:solidFill>
                  <a:srgbClr val="FFFFFF"/>
                </a:solidFill>
                <a:latin typeface="Gotham 1" panose="020B0604020202020204" charset="0"/>
                <a:cs typeface="Gotham 1" panose="020B0604020202020204" charset="0"/>
              </a:rPr>
              <a:t>homogenisering</a:t>
            </a:r>
            <a:endParaRPr lang="en-US" sz="2400" b="1" dirty="0">
              <a:solidFill>
                <a:srgbClr val="FFFFFF"/>
              </a:solidFill>
              <a:latin typeface="Gotham 1" panose="020B0604020202020204" charset="0"/>
              <a:cs typeface="Gotham 1" panose="020B0604020202020204" charset="0"/>
            </a:endParaRPr>
          </a:p>
          <a:p>
            <a:pPr marL="0" indent="0" algn="ctr">
              <a:buNone/>
            </a:pPr>
            <a:endParaRPr lang="en-US" sz="2400" i="1" dirty="0">
              <a:solidFill>
                <a:srgbClr val="FFFFFF"/>
              </a:solidFill>
              <a:latin typeface="Gotham 1" panose="020B0604020202020204" charset="0"/>
              <a:cs typeface="Gotham 1" panose="020B0604020202020204" charset="0"/>
            </a:endParaRPr>
          </a:p>
          <a:p>
            <a:pPr marL="0" indent="0" algn="ctr">
              <a:buNone/>
            </a:pPr>
            <a:endParaRPr lang="en-US" sz="2400" dirty="0">
              <a:solidFill>
                <a:srgbClr val="FFFFFF"/>
              </a:solidFill>
              <a:latin typeface="Gotham 1" panose="020B0604020202020204" charset="0"/>
              <a:cs typeface="Gotham 1" panose="020B0604020202020204" charset="0"/>
            </a:endParaRPr>
          </a:p>
          <a:p>
            <a:pPr marL="0" indent="0" algn="ctr">
              <a:buNone/>
            </a:pPr>
            <a:endParaRPr lang="en-US" sz="2400" dirty="0">
              <a:latin typeface="Gotham 1" panose="020B0604020202020204" charset="0"/>
              <a:cs typeface="Gotham 1" panose="020B0604020202020204" charset="0"/>
            </a:endParaRPr>
          </a:p>
        </p:txBody>
      </p:sp>
      <p:sp>
        <p:nvSpPr>
          <p:cNvPr id="12" name="Content Placeholder 7">
            <a:extLst>
              <a:ext uri="{FF2B5EF4-FFF2-40B4-BE49-F238E27FC236}">
                <a16:creationId xmlns:a16="http://schemas.microsoft.com/office/drawing/2014/main" id="{43273229-C5FD-4A20-45AA-B4DCAF975C8D}"/>
              </a:ext>
            </a:extLst>
          </p:cNvPr>
          <p:cNvSpPr txBox="1">
            <a:spLocks/>
          </p:cNvSpPr>
          <p:nvPr/>
        </p:nvSpPr>
        <p:spPr bwMode="gray">
          <a:xfrm>
            <a:off x="934290" y="2241665"/>
            <a:ext cx="2733978" cy="45381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3000" b="1" dirty="0" err="1">
                <a:solidFill>
                  <a:schemeClr val="dk2"/>
                </a:solidFill>
                <a:latin typeface="Gotham 1" panose="020B0604020202020204" charset="0"/>
                <a:cs typeface="Gotham 1" panose="020B0604020202020204" charset="0"/>
              </a:rPr>
              <a:t>Nyhed</a:t>
            </a:r>
            <a:endParaRPr lang="en-US" sz="3000" b="1" dirty="0">
              <a:solidFill>
                <a:schemeClr val="dk2"/>
              </a:solidFill>
              <a:latin typeface="Gotham 1" panose="020B0604020202020204" charset="0"/>
              <a:cs typeface="Gotham 1" panose="020B0604020202020204" charset="0"/>
            </a:endParaRPr>
          </a:p>
          <a:p>
            <a:pPr marL="0" indent="0">
              <a:buNone/>
            </a:pPr>
            <a:endParaRPr lang="en-US" sz="2400" dirty="0">
              <a:latin typeface="Gotham 1" panose="020B0604020202020204" charset="0"/>
              <a:cs typeface="Gotham 1" panose="020B0604020202020204" charset="0"/>
            </a:endParaRPr>
          </a:p>
        </p:txBody>
      </p:sp>
      <p:grpSp>
        <p:nvGrpSpPr>
          <p:cNvPr id="3" name="Gruppe 2">
            <a:extLst>
              <a:ext uri="{FF2B5EF4-FFF2-40B4-BE49-F238E27FC236}">
                <a16:creationId xmlns:a16="http://schemas.microsoft.com/office/drawing/2014/main" id="{D1D0D2E2-0E9E-122E-6B48-D32F286519C5}"/>
              </a:ext>
            </a:extLst>
          </p:cNvPr>
          <p:cNvGrpSpPr/>
          <p:nvPr/>
        </p:nvGrpSpPr>
        <p:grpSpPr>
          <a:xfrm>
            <a:off x="-116571" y="9254172"/>
            <a:ext cx="20067172" cy="1190529"/>
            <a:chOff x="-116571" y="9254172"/>
            <a:chExt cx="20067172" cy="1190529"/>
          </a:xfrm>
        </p:grpSpPr>
        <p:grpSp>
          <p:nvGrpSpPr>
            <p:cNvPr id="13" name="Group 9">
              <a:extLst>
                <a:ext uri="{FF2B5EF4-FFF2-40B4-BE49-F238E27FC236}">
                  <a16:creationId xmlns:a16="http://schemas.microsoft.com/office/drawing/2014/main" id="{479B702C-9D73-968A-0D68-D14B98E62AB7}"/>
                </a:ext>
              </a:extLst>
            </p:cNvPr>
            <p:cNvGrpSpPr/>
            <p:nvPr/>
          </p:nvGrpSpPr>
          <p:grpSpPr>
            <a:xfrm>
              <a:off x="-116571" y="9254172"/>
              <a:ext cx="20067172" cy="1190529"/>
              <a:chOff x="0" y="0"/>
              <a:chExt cx="26756230" cy="1587372"/>
            </a:xfrm>
          </p:grpSpPr>
          <p:grpSp>
            <p:nvGrpSpPr>
              <p:cNvPr id="25" name="Group 10">
                <a:extLst>
                  <a:ext uri="{FF2B5EF4-FFF2-40B4-BE49-F238E27FC236}">
                    <a16:creationId xmlns:a16="http://schemas.microsoft.com/office/drawing/2014/main" id="{F8943BF6-1E00-9B02-D953-70E3BCF5E357}"/>
                  </a:ext>
                </a:extLst>
              </p:cNvPr>
              <p:cNvGrpSpPr/>
              <p:nvPr/>
            </p:nvGrpSpPr>
            <p:grpSpPr>
              <a:xfrm>
                <a:off x="0" y="0"/>
                <a:ext cx="26756230" cy="1587372"/>
                <a:chOff x="0" y="0"/>
                <a:chExt cx="5285181" cy="313555"/>
              </a:xfrm>
            </p:grpSpPr>
            <p:sp>
              <p:nvSpPr>
                <p:cNvPr id="44" name="Freeform 11">
                  <a:extLst>
                    <a:ext uri="{FF2B5EF4-FFF2-40B4-BE49-F238E27FC236}">
                      <a16:creationId xmlns:a16="http://schemas.microsoft.com/office/drawing/2014/main" id="{5C2B4216-4588-17D8-1679-B5D9EF4B40C9}"/>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45" name="TextBox 12">
                  <a:extLst>
                    <a:ext uri="{FF2B5EF4-FFF2-40B4-BE49-F238E27FC236}">
                      <a16:creationId xmlns:a16="http://schemas.microsoft.com/office/drawing/2014/main" id="{A5289594-D318-F53F-7771-E4823B98768A}"/>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43" name="Freeform 13">
                <a:extLst>
                  <a:ext uri="{FF2B5EF4-FFF2-40B4-BE49-F238E27FC236}">
                    <a16:creationId xmlns:a16="http://schemas.microsoft.com/office/drawing/2014/main" id="{8CC8A966-F70F-E0AC-DB9F-987A5979E77D}"/>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15" name="Group 14">
              <a:extLst>
                <a:ext uri="{FF2B5EF4-FFF2-40B4-BE49-F238E27FC236}">
                  <a16:creationId xmlns:a16="http://schemas.microsoft.com/office/drawing/2014/main" id="{D7AB1912-DBAB-745A-7355-5D497053A7D4}"/>
                </a:ext>
              </a:extLst>
            </p:cNvPr>
            <p:cNvGrpSpPr/>
            <p:nvPr/>
          </p:nvGrpSpPr>
          <p:grpSpPr>
            <a:xfrm>
              <a:off x="17406546" y="9693061"/>
              <a:ext cx="456538" cy="456538"/>
              <a:chOff x="0" y="0"/>
              <a:chExt cx="812800" cy="812800"/>
            </a:xfrm>
          </p:grpSpPr>
          <p:sp>
            <p:nvSpPr>
              <p:cNvPr id="23" name="Freeform 15">
                <a:extLst>
                  <a:ext uri="{FF2B5EF4-FFF2-40B4-BE49-F238E27FC236}">
                    <a16:creationId xmlns:a16="http://schemas.microsoft.com/office/drawing/2014/main" id="{3A5831BD-D880-23A2-BC69-908E567EB98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4" name="TextBox 16">
                <a:extLst>
                  <a:ext uri="{FF2B5EF4-FFF2-40B4-BE49-F238E27FC236}">
                    <a16:creationId xmlns:a16="http://schemas.microsoft.com/office/drawing/2014/main" id="{E940049E-D022-2D06-A816-0140B4D24BB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7" name="Group 17">
              <a:extLst>
                <a:ext uri="{FF2B5EF4-FFF2-40B4-BE49-F238E27FC236}">
                  <a16:creationId xmlns:a16="http://schemas.microsoft.com/office/drawing/2014/main" id="{8ED2BEDE-01B2-FE12-8AAB-531B75F0E7F8}"/>
                </a:ext>
              </a:extLst>
            </p:cNvPr>
            <p:cNvGrpSpPr/>
            <p:nvPr/>
          </p:nvGrpSpPr>
          <p:grpSpPr>
            <a:xfrm>
              <a:off x="17112326" y="9464973"/>
              <a:ext cx="603512" cy="603512"/>
              <a:chOff x="0" y="0"/>
              <a:chExt cx="812800" cy="812800"/>
            </a:xfrm>
          </p:grpSpPr>
          <p:sp>
            <p:nvSpPr>
              <p:cNvPr id="21" name="Freeform 18">
                <a:extLst>
                  <a:ext uri="{FF2B5EF4-FFF2-40B4-BE49-F238E27FC236}">
                    <a16:creationId xmlns:a16="http://schemas.microsoft.com/office/drawing/2014/main" id="{7FA5D236-9CD9-4AAF-656B-FFBB6C53E84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2" name="TextBox 19">
                <a:extLst>
                  <a:ext uri="{FF2B5EF4-FFF2-40B4-BE49-F238E27FC236}">
                    <a16:creationId xmlns:a16="http://schemas.microsoft.com/office/drawing/2014/main" id="{CBF5C72E-27DC-54E3-3F9E-F2226A887773}"/>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55</a:t>
                </a:r>
              </a:p>
            </p:txBody>
          </p:sp>
        </p:grpSp>
      </p:grpSp>
    </p:spTree>
    <p:extLst>
      <p:ext uri="{BB962C8B-B14F-4D97-AF65-F5344CB8AC3E}">
        <p14:creationId xmlns:p14="http://schemas.microsoft.com/office/powerpoint/2010/main" val="1654646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500"/>
                                        <p:tgtEl>
                                          <p:spTgt spid="9"/>
                                        </p:tgtEl>
                                      </p:cBhvr>
                                    </p:animEffect>
                                    <p:set>
                                      <p:cBhvr>
                                        <p:cTn id="13" dur="1" fill="hold">
                                          <p:stCondLst>
                                            <p:cond delay="499"/>
                                          </p:stCondLst>
                                        </p:cTn>
                                        <p:tgtEl>
                                          <p:spTgt spid="9"/>
                                        </p:tgtEl>
                                        <p:attrNameLst>
                                          <p:attrName>style.visibility</p:attrName>
                                        </p:attrNameLst>
                                      </p:cBhvr>
                                      <p:to>
                                        <p:strVal val="hidden"/>
                                      </p:to>
                                    </p:set>
                                  </p:childTnLst>
                                </p:cTn>
                              </p:par>
                            </p:childTnLst>
                          </p:cTn>
                        </p:par>
                        <p:par>
                          <p:cTn id="14" fill="hold">
                            <p:stCondLst>
                              <p:cond delay="500"/>
                            </p:stCondLst>
                            <p:childTnLst>
                              <p:par>
                                <p:cTn id="15" presetID="10" presetClass="exit" presetSubtype="0" fill="hold" grpId="0" nodeType="afterEffect">
                                  <p:stCondLst>
                                    <p:cond delay="0"/>
                                  </p:stCondLst>
                                  <p:childTnLst>
                                    <p:animEffect transition="out" filter="fade">
                                      <p:cBhvr>
                                        <p:cTn id="16" dur="400"/>
                                        <p:tgtEl>
                                          <p:spTgt spid="5"/>
                                        </p:tgtEl>
                                      </p:cBhvr>
                                    </p:animEffect>
                                    <p:set>
                                      <p:cBhvr>
                                        <p:cTn id="17" dur="1" fill="hold">
                                          <p:stCondLst>
                                            <p:cond delay="399"/>
                                          </p:stCondLst>
                                        </p:cTn>
                                        <p:tgtEl>
                                          <p:spTgt spid="5"/>
                                        </p:tgtEl>
                                        <p:attrNameLst>
                                          <p:attrName>style.visibility</p:attrName>
                                        </p:attrNameLst>
                                      </p:cBhvr>
                                      <p:to>
                                        <p:strVal val="hidden"/>
                                      </p:to>
                                    </p:set>
                                  </p:childTnLst>
                                </p:cTn>
                              </p:par>
                            </p:childTnLst>
                          </p:cTn>
                        </p:par>
                        <p:par>
                          <p:cTn id="18" fill="hold">
                            <p:stCondLst>
                              <p:cond delay="900"/>
                            </p:stCondLst>
                            <p:childTnLst>
                              <p:par>
                                <p:cTn id="19" presetID="10" presetClass="exit" presetSubtype="0" fill="hold" grpId="0" nodeType="afterEffect">
                                  <p:stCondLst>
                                    <p:cond delay="0"/>
                                  </p:stCondLst>
                                  <p:childTnLst>
                                    <p:animEffect transition="out" filter="fade">
                                      <p:cBhvr>
                                        <p:cTn id="20" dur="400"/>
                                        <p:tgtEl>
                                          <p:spTgt spid="6"/>
                                        </p:tgtEl>
                                      </p:cBhvr>
                                    </p:animEffect>
                                    <p:set>
                                      <p:cBhvr>
                                        <p:cTn id="21" dur="1" fill="hold">
                                          <p:stCondLst>
                                            <p:cond delay="399"/>
                                          </p:stCondLst>
                                        </p:cTn>
                                        <p:tgtEl>
                                          <p:spTgt spid="6"/>
                                        </p:tgtEl>
                                        <p:attrNameLst>
                                          <p:attrName>style.visibility</p:attrName>
                                        </p:attrNameLst>
                                      </p:cBhvr>
                                      <p:to>
                                        <p:strVal val="hidden"/>
                                      </p:to>
                                    </p:set>
                                  </p:childTnLst>
                                </p:cTn>
                              </p:par>
                            </p:childTnLst>
                          </p:cTn>
                        </p:par>
                        <p:par>
                          <p:cTn id="22" fill="hold">
                            <p:stCondLst>
                              <p:cond delay="1300"/>
                            </p:stCondLst>
                            <p:childTnLst>
                              <p:par>
                                <p:cTn id="23" presetID="10" presetClass="exit" presetSubtype="0" fill="hold" grpId="0" nodeType="afterEffect">
                                  <p:stCondLst>
                                    <p:cond delay="0"/>
                                  </p:stCondLst>
                                  <p:childTnLst>
                                    <p:animEffect transition="out" filter="fade">
                                      <p:cBhvr>
                                        <p:cTn id="24" dur="400"/>
                                        <p:tgtEl>
                                          <p:spTgt spid="7"/>
                                        </p:tgtEl>
                                      </p:cBhvr>
                                    </p:animEffect>
                                    <p:set>
                                      <p:cBhvr>
                                        <p:cTn id="25" dur="1" fill="hold">
                                          <p:stCondLst>
                                            <p:cond delay="399"/>
                                          </p:stCondLst>
                                        </p:cTn>
                                        <p:tgtEl>
                                          <p:spTgt spid="7"/>
                                        </p:tgtEl>
                                        <p:attrNameLst>
                                          <p:attrName>style.visibility</p:attrName>
                                        </p:attrNameLst>
                                      </p:cBhvr>
                                      <p:to>
                                        <p:strVal val="hidden"/>
                                      </p:to>
                                    </p:set>
                                  </p:childTnLst>
                                </p:cTn>
                              </p:par>
                            </p:childTnLst>
                          </p:cTn>
                        </p:par>
                        <p:par>
                          <p:cTn id="26" fill="hold">
                            <p:stCondLst>
                              <p:cond delay="1700"/>
                            </p:stCondLst>
                            <p:childTnLst>
                              <p:par>
                                <p:cTn id="27" presetID="10" presetClass="exit" presetSubtype="0" fill="hold" grpId="0" nodeType="afterEffect">
                                  <p:stCondLst>
                                    <p:cond delay="0"/>
                                  </p:stCondLst>
                                  <p:childTnLst>
                                    <p:animEffect transition="out" filter="fade">
                                      <p:cBhvr>
                                        <p:cTn id="28" dur="400"/>
                                        <p:tgtEl>
                                          <p:spTgt spid="10"/>
                                        </p:tgtEl>
                                      </p:cBhvr>
                                    </p:animEffect>
                                    <p:set>
                                      <p:cBhvr>
                                        <p:cTn id="29" dur="1" fill="hold">
                                          <p:stCondLst>
                                            <p:cond delay="399"/>
                                          </p:stCondLst>
                                        </p:cTn>
                                        <p:tgtEl>
                                          <p:spTgt spid="10"/>
                                        </p:tgtEl>
                                        <p:attrNameLst>
                                          <p:attrName>style.visibility</p:attrName>
                                        </p:attrNameLst>
                                      </p:cBhvr>
                                      <p:to>
                                        <p:strVal val="hidden"/>
                                      </p:to>
                                    </p:set>
                                  </p:childTnLst>
                                </p:cTn>
                              </p:par>
                            </p:childTnLst>
                          </p:cTn>
                        </p:par>
                        <p:par>
                          <p:cTn id="30" fill="hold">
                            <p:stCondLst>
                              <p:cond delay="2100"/>
                            </p:stCondLst>
                            <p:childTnLst>
                              <p:par>
                                <p:cTn id="31" presetID="10" presetClass="exit" presetSubtype="0" fill="hold" grpId="0" nodeType="afterEffect">
                                  <p:stCondLst>
                                    <p:cond delay="0"/>
                                  </p:stCondLst>
                                  <p:childTnLst>
                                    <p:animEffect transition="out" filter="fade">
                                      <p:cBhvr>
                                        <p:cTn id="32" dur="400"/>
                                        <p:tgtEl>
                                          <p:spTgt spid="14"/>
                                        </p:tgtEl>
                                      </p:cBhvr>
                                    </p:animEffect>
                                    <p:set>
                                      <p:cBhvr>
                                        <p:cTn id="33" dur="1" fill="hold">
                                          <p:stCondLst>
                                            <p:cond delay="399"/>
                                          </p:stCondLst>
                                        </p:cTn>
                                        <p:tgtEl>
                                          <p:spTgt spid="14"/>
                                        </p:tgtEl>
                                        <p:attrNameLst>
                                          <p:attrName>style.visibility</p:attrName>
                                        </p:attrNameLst>
                                      </p:cBhvr>
                                      <p:to>
                                        <p:strVal val="hidden"/>
                                      </p:to>
                                    </p:set>
                                  </p:childTnLst>
                                </p:cTn>
                              </p:par>
                            </p:childTnLst>
                          </p:cTn>
                        </p:par>
                        <p:par>
                          <p:cTn id="34" fill="hold">
                            <p:stCondLst>
                              <p:cond delay="2500"/>
                            </p:stCondLst>
                            <p:childTnLst>
                              <p:par>
                                <p:cTn id="35" presetID="10" presetClass="exit" presetSubtype="0" fill="hold" grpId="0" nodeType="afterEffect">
                                  <p:stCondLst>
                                    <p:cond delay="0"/>
                                  </p:stCondLst>
                                  <p:childTnLst>
                                    <p:animEffect transition="out" filter="fade">
                                      <p:cBhvr>
                                        <p:cTn id="36" dur="400"/>
                                        <p:tgtEl>
                                          <p:spTgt spid="16"/>
                                        </p:tgtEl>
                                      </p:cBhvr>
                                    </p:animEffect>
                                    <p:set>
                                      <p:cBhvr>
                                        <p:cTn id="37" dur="1" fill="hold">
                                          <p:stCondLst>
                                            <p:cond delay="399"/>
                                          </p:stCondLst>
                                        </p:cTn>
                                        <p:tgtEl>
                                          <p:spTgt spid="16"/>
                                        </p:tgtEl>
                                        <p:attrNameLst>
                                          <p:attrName>style.visibility</p:attrName>
                                        </p:attrNameLst>
                                      </p:cBhvr>
                                      <p:to>
                                        <p:strVal val="hidden"/>
                                      </p:to>
                                    </p:set>
                                  </p:childTnLst>
                                </p:cTn>
                              </p:par>
                            </p:childTnLst>
                          </p:cTn>
                        </p:par>
                        <p:par>
                          <p:cTn id="38" fill="hold">
                            <p:stCondLst>
                              <p:cond delay="2900"/>
                            </p:stCondLst>
                            <p:childTnLst>
                              <p:par>
                                <p:cTn id="39" presetID="10" presetClass="exit" presetSubtype="0" fill="hold" grpId="0" nodeType="afterEffect">
                                  <p:stCondLst>
                                    <p:cond delay="0"/>
                                  </p:stCondLst>
                                  <p:childTnLst>
                                    <p:animEffect transition="out" filter="fade">
                                      <p:cBhvr>
                                        <p:cTn id="40" dur="400"/>
                                        <p:tgtEl>
                                          <p:spTgt spid="18"/>
                                        </p:tgtEl>
                                      </p:cBhvr>
                                    </p:animEffect>
                                    <p:set>
                                      <p:cBhvr>
                                        <p:cTn id="41" dur="1" fill="hold">
                                          <p:stCondLst>
                                            <p:cond delay="399"/>
                                          </p:stCondLst>
                                        </p:cTn>
                                        <p:tgtEl>
                                          <p:spTgt spid="18"/>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xit" presetSubtype="0" fill="hold" grpId="0" nodeType="clickEffect">
                                  <p:stCondLst>
                                    <p:cond delay="0"/>
                                  </p:stCondLst>
                                  <p:childTnLst>
                                    <p:animEffect transition="out" filter="fade">
                                      <p:cBhvr>
                                        <p:cTn id="45" dur="250"/>
                                        <p:tgtEl>
                                          <p:spTgt spid="28"/>
                                        </p:tgtEl>
                                      </p:cBhvr>
                                    </p:animEffect>
                                    <p:set>
                                      <p:cBhvr>
                                        <p:cTn id="46" dur="1" fill="hold">
                                          <p:stCondLst>
                                            <p:cond delay="249"/>
                                          </p:stCondLst>
                                        </p:cTn>
                                        <p:tgtEl>
                                          <p:spTgt spid="28"/>
                                        </p:tgtEl>
                                        <p:attrNameLst>
                                          <p:attrName>style.visibility</p:attrName>
                                        </p:attrNameLst>
                                      </p:cBhvr>
                                      <p:to>
                                        <p:strVal val="hidden"/>
                                      </p:to>
                                    </p:set>
                                  </p:childTnLst>
                                </p:cTn>
                              </p:par>
                            </p:childTnLst>
                          </p:cTn>
                        </p:par>
                        <p:par>
                          <p:cTn id="47" fill="hold">
                            <p:stCondLst>
                              <p:cond delay="250"/>
                            </p:stCondLst>
                            <p:childTnLst>
                              <p:par>
                                <p:cTn id="48" presetID="10" presetClass="exit" presetSubtype="0" fill="hold" grpId="0" nodeType="afterEffect">
                                  <p:stCondLst>
                                    <p:cond delay="0"/>
                                  </p:stCondLst>
                                  <p:childTnLst>
                                    <p:animEffect transition="out" filter="fade">
                                      <p:cBhvr>
                                        <p:cTn id="49" dur="250"/>
                                        <p:tgtEl>
                                          <p:spTgt spid="20"/>
                                        </p:tgtEl>
                                      </p:cBhvr>
                                    </p:animEffect>
                                    <p:set>
                                      <p:cBhvr>
                                        <p:cTn id="50" dur="1" fill="hold">
                                          <p:stCondLst>
                                            <p:cond delay="249"/>
                                          </p:stCondLst>
                                        </p:cTn>
                                        <p:tgtEl>
                                          <p:spTgt spid="20"/>
                                        </p:tgtEl>
                                        <p:attrNameLst>
                                          <p:attrName>style.visibility</p:attrName>
                                        </p:attrNameLst>
                                      </p:cBhvr>
                                      <p:to>
                                        <p:strVal val="hidden"/>
                                      </p:to>
                                    </p:set>
                                  </p:childTnLst>
                                </p:cTn>
                              </p:par>
                            </p:childTnLst>
                          </p:cTn>
                        </p:par>
                        <p:par>
                          <p:cTn id="51" fill="hold">
                            <p:stCondLst>
                              <p:cond delay="500"/>
                            </p:stCondLst>
                            <p:childTnLst>
                              <p:par>
                                <p:cTn id="52" presetID="10" presetClass="exit" presetSubtype="0" fill="hold" grpId="0" nodeType="afterEffect">
                                  <p:stCondLst>
                                    <p:cond delay="0"/>
                                  </p:stCondLst>
                                  <p:childTnLst>
                                    <p:animEffect transition="out" filter="fade">
                                      <p:cBhvr>
                                        <p:cTn id="53" dur="250"/>
                                        <p:tgtEl>
                                          <p:spTgt spid="26"/>
                                        </p:tgtEl>
                                      </p:cBhvr>
                                    </p:animEffect>
                                    <p:set>
                                      <p:cBhvr>
                                        <p:cTn id="54" dur="1" fill="hold">
                                          <p:stCondLst>
                                            <p:cond delay="249"/>
                                          </p:stCondLst>
                                        </p:cTn>
                                        <p:tgtEl>
                                          <p:spTgt spid="26"/>
                                        </p:tgtEl>
                                        <p:attrNameLst>
                                          <p:attrName>style.visibility</p:attrName>
                                        </p:attrNameLst>
                                      </p:cBhvr>
                                      <p:to>
                                        <p:strVal val="hidden"/>
                                      </p:to>
                                    </p:set>
                                  </p:childTnLst>
                                </p:cTn>
                              </p:par>
                            </p:childTnLst>
                          </p:cTn>
                        </p:par>
                        <p:par>
                          <p:cTn id="55" fill="hold">
                            <p:stCondLst>
                              <p:cond delay="750"/>
                            </p:stCondLst>
                            <p:childTnLst>
                              <p:par>
                                <p:cTn id="56" presetID="10" presetClass="exit" presetSubtype="0" fill="hold" grpId="0" nodeType="afterEffect">
                                  <p:stCondLst>
                                    <p:cond delay="0"/>
                                  </p:stCondLst>
                                  <p:childTnLst>
                                    <p:animEffect transition="out" filter="fade">
                                      <p:cBhvr>
                                        <p:cTn id="57" dur="250"/>
                                        <p:tgtEl>
                                          <p:spTgt spid="27"/>
                                        </p:tgtEl>
                                      </p:cBhvr>
                                    </p:animEffect>
                                    <p:set>
                                      <p:cBhvr>
                                        <p:cTn id="58" dur="1" fill="hold">
                                          <p:stCondLst>
                                            <p:cond delay="249"/>
                                          </p:stCondLst>
                                        </p:cTn>
                                        <p:tgtEl>
                                          <p:spTgt spid="27"/>
                                        </p:tgtEl>
                                        <p:attrNameLst>
                                          <p:attrName>style.visibility</p:attrName>
                                        </p:attrNameLst>
                                      </p:cBhvr>
                                      <p:to>
                                        <p:strVal val="hidden"/>
                                      </p:to>
                                    </p:set>
                                  </p:childTnLst>
                                </p:cTn>
                              </p:par>
                            </p:childTnLst>
                          </p:cTn>
                        </p:par>
                        <p:par>
                          <p:cTn id="59" fill="hold">
                            <p:stCondLst>
                              <p:cond delay="1000"/>
                            </p:stCondLst>
                            <p:childTnLst>
                              <p:par>
                                <p:cTn id="60" presetID="10" presetClass="exit" presetSubtype="0" fill="hold" grpId="0" nodeType="afterEffect">
                                  <p:stCondLst>
                                    <p:cond delay="0"/>
                                  </p:stCondLst>
                                  <p:childTnLst>
                                    <p:animEffect transition="out" filter="fade">
                                      <p:cBhvr>
                                        <p:cTn id="61" dur="250"/>
                                        <p:tgtEl>
                                          <p:spTgt spid="29"/>
                                        </p:tgtEl>
                                      </p:cBhvr>
                                    </p:animEffect>
                                    <p:set>
                                      <p:cBhvr>
                                        <p:cTn id="62" dur="1" fill="hold">
                                          <p:stCondLst>
                                            <p:cond delay="249"/>
                                          </p:stCondLst>
                                        </p:cTn>
                                        <p:tgtEl>
                                          <p:spTgt spid="29"/>
                                        </p:tgtEl>
                                        <p:attrNameLst>
                                          <p:attrName>style.visibility</p:attrName>
                                        </p:attrNameLst>
                                      </p:cBhvr>
                                      <p:to>
                                        <p:strVal val="hidden"/>
                                      </p:to>
                                    </p:set>
                                  </p:childTnLst>
                                </p:cTn>
                              </p:par>
                            </p:childTnLst>
                          </p:cTn>
                        </p:par>
                        <p:par>
                          <p:cTn id="63" fill="hold">
                            <p:stCondLst>
                              <p:cond delay="1250"/>
                            </p:stCondLst>
                            <p:childTnLst>
                              <p:par>
                                <p:cTn id="64" presetID="10" presetClass="exit" presetSubtype="0" fill="hold" grpId="0" nodeType="afterEffect">
                                  <p:stCondLst>
                                    <p:cond delay="0"/>
                                  </p:stCondLst>
                                  <p:childTnLst>
                                    <p:animEffect transition="out" filter="fade">
                                      <p:cBhvr>
                                        <p:cTn id="65" dur="250"/>
                                        <p:tgtEl>
                                          <p:spTgt spid="30"/>
                                        </p:tgtEl>
                                      </p:cBhvr>
                                    </p:animEffect>
                                    <p:set>
                                      <p:cBhvr>
                                        <p:cTn id="66" dur="1" fill="hold">
                                          <p:stCondLst>
                                            <p:cond delay="249"/>
                                          </p:stCondLst>
                                        </p:cTn>
                                        <p:tgtEl>
                                          <p:spTgt spid="30"/>
                                        </p:tgtEl>
                                        <p:attrNameLst>
                                          <p:attrName>style.visibility</p:attrName>
                                        </p:attrNameLst>
                                      </p:cBhvr>
                                      <p:to>
                                        <p:strVal val="hidden"/>
                                      </p:to>
                                    </p:set>
                                  </p:childTnLst>
                                </p:cTn>
                              </p:par>
                            </p:childTnLst>
                          </p:cTn>
                        </p:par>
                        <p:par>
                          <p:cTn id="67" fill="hold">
                            <p:stCondLst>
                              <p:cond delay="1500"/>
                            </p:stCondLst>
                            <p:childTnLst>
                              <p:par>
                                <p:cTn id="68" presetID="10" presetClass="exit" presetSubtype="0" fill="hold" grpId="0" nodeType="afterEffect">
                                  <p:stCondLst>
                                    <p:cond delay="0"/>
                                  </p:stCondLst>
                                  <p:childTnLst>
                                    <p:animEffect transition="out" filter="fade">
                                      <p:cBhvr>
                                        <p:cTn id="69" dur="250"/>
                                        <p:tgtEl>
                                          <p:spTgt spid="31"/>
                                        </p:tgtEl>
                                      </p:cBhvr>
                                    </p:animEffect>
                                    <p:set>
                                      <p:cBhvr>
                                        <p:cTn id="70" dur="1" fill="hold">
                                          <p:stCondLst>
                                            <p:cond delay="249"/>
                                          </p:stCondLst>
                                        </p:cTn>
                                        <p:tgtEl>
                                          <p:spTgt spid="31"/>
                                        </p:tgtEl>
                                        <p:attrNameLst>
                                          <p:attrName>style.visibility</p:attrName>
                                        </p:attrNameLst>
                                      </p:cBhvr>
                                      <p:to>
                                        <p:strVal val="hidden"/>
                                      </p:to>
                                    </p:set>
                                  </p:childTnLst>
                                </p:cTn>
                              </p:par>
                            </p:childTnLst>
                          </p:cTn>
                        </p:par>
                        <p:par>
                          <p:cTn id="71" fill="hold">
                            <p:stCondLst>
                              <p:cond delay="1750"/>
                            </p:stCondLst>
                            <p:childTnLst>
                              <p:par>
                                <p:cTn id="72" presetID="10" presetClass="exit" presetSubtype="0" fill="hold" grpId="0" nodeType="afterEffect">
                                  <p:stCondLst>
                                    <p:cond delay="0"/>
                                  </p:stCondLst>
                                  <p:childTnLst>
                                    <p:animEffect transition="out" filter="fade">
                                      <p:cBhvr>
                                        <p:cTn id="73" dur="250"/>
                                        <p:tgtEl>
                                          <p:spTgt spid="32"/>
                                        </p:tgtEl>
                                      </p:cBhvr>
                                    </p:animEffect>
                                    <p:set>
                                      <p:cBhvr>
                                        <p:cTn id="74" dur="1" fill="hold">
                                          <p:stCondLst>
                                            <p:cond delay="249"/>
                                          </p:stCondLst>
                                        </p:cTn>
                                        <p:tgtEl>
                                          <p:spTgt spid="32"/>
                                        </p:tgtEl>
                                        <p:attrNameLst>
                                          <p:attrName>style.visibility</p:attrName>
                                        </p:attrNameLst>
                                      </p:cBhvr>
                                      <p:to>
                                        <p:strVal val="hidden"/>
                                      </p:to>
                                    </p:set>
                                  </p:childTnLst>
                                </p:cTn>
                              </p:par>
                            </p:childTnLst>
                          </p:cTn>
                        </p:par>
                        <p:par>
                          <p:cTn id="75" fill="hold">
                            <p:stCondLst>
                              <p:cond delay="2000"/>
                            </p:stCondLst>
                            <p:childTnLst>
                              <p:par>
                                <p:cTn id="76" presetID="10" presetClass="exit" presetSubtype="0" fill="hold" grpId="0" nodeType="afterEffect">
                                  <p:stCondLst>
                                    <p:cond delay="0"/>
                                  </p:stCondLst>
                                  <p:childTnLst>
                                    <p:animEffect transition="out" filter="fade">
                                      <p:cBhvr>
                                        <p:cTn id="77" dur="250"/>
                                        <p:tgtEl>
                                          <p:spTgt spid="36"/>
                                        </p:tgtEl>
                                      </p:cBhvr>
                                    </p:animEffect>
                                    <p:set>
                                      <p:cBhvr>
                                        <p:cTn id="78" dur="1" fill="hold">
                                          <p:stCondLst>
                                            <p:cond delay="249"/>
                                          </p:stCondLst>
                                        </p:cTn>
                                        <p:tgtEl>
                                          <p:spTgt spid="36"/>
                                        </p:tgtEl>
                                        <p:attrNameLst>
                                          <p:attrName>style.visibility</p:attrName>
                                        </p:attrNameLst>
                                      </p:cBhvr>
                                      <p:to>
                                        <p:strVal val="hidden"/>
                                      </p:to>
                                    </p:set>
                                  </p:childTnLst>
                                </p:cTn>
                              </p:par>
                            </p:childTnLst>
                          </p:cTn>
                        </p:par>
                        <p:par>
                          <p:cTn id="79" fill="hold">
                            <p:stCondLst>
                              <p:cond delay="2250"/>
                            </p:stCondLst>
                            <p:childTnLst>
                              <p:par>
                                <p:cTn id="80" presetID="10" presetClass="exit" presetSubtype="0" fill="hold" grpId="0" nodeType="afterEffect">
                                  <p:stCondLst>
                                    <p:cond delay="0"/>
                                  </p:stCondLst>
                                  <p:childTnLst>
                                    <p:animEffect transition="out" filter="fade">
                                      <p:cBhvr>
                                        <p:cTn id="81" dur="250"/>
                                        <p:tgtEl>
                                          <p:spTgt spid="33"/>
                                        </p:tgtEl>
                                      </p:cBhvr>
                                    </p:animEffect>
                                    <p:set>
                                      <p:cBhvr>
                                        <p:cTn id="82" dur="1" fill="hold">
                                          <p:stCondLst>
                                            <p:cond delay="249"/>
                                          </p:stCondLst>
                                        </p:cTn>
                                        <p:tgtEl>
                                          <p:spTgt spid="33"/>
                                        </p:tgtEl>
                                        <p:attrNameLst>
                                          <p:attrName>style.visibility</p:attrName>
                                        </p:attrNameLst>
                                      </p:cBhvr>
                                      <p:to>
                                        <p:strVal val="hidden"/>
                                      </p:to>
                                    </p:set>
                                  </p:childTnLst>
                                </p:cTn>
                              </p:par>
                            </p:childTnLst>
                          </p:cTn>
                        </p:par>
                        <p:par>
                          <p:cTn id="83" fill="hold">
                            <p:stCondLst>
                              <p:cond delay="2500"/>
                            </p:stCondLst>
                            <p:childTnLst>
                              <p:par>
                                <p:cTn id="84" presetID="10" presetClass="exit" presetSubtype="0" fill="hold" grpId="0" nodeType="afterEffect">
                                  <p:stCondLst>
                                    <p:cond delay="0"/>
                                  </p:stCondLst>
                                  <p:childTnLst>
                                    <p:animEffect transition="out" filter="fade">
                                      <p:cBhvr>
                                        <p:cTn id="85" dur="250"/>
                                        <p:tgtEl>
                                          <p:spTgt spid="34"/>
                                        </p:tgtEl>
                                      </p:cBhvr>
                                    </p:animEffect>
                                    <p:set>
                                      <p:cBhvr>
                                        <p:cTn id="86" dur="1" fill="hold">
                                          <p:stCondLst>
                                            <p:cond delay="249"/>
                                          </p:stCondLst>
                                        </p:cTn>
                                        <p:tgtEl>
                                          <p:spTgt spid="34"/>
                                        </p:tgtEl>
                                        <p:attrNameLst>
                                          <p:attrName>style.visibility</p:attrName>
                                        </p:attrNameLst>
                                      </p:cBhvr>
                                      <p:to>
                                        <p:strVal val="hidden"/>
                                      </p:to>
                                    </p:set>
                                  </p:childTnLst>
                                </p:cTn>
                              </p:par>
                            </p:childTnLst>
                          </p:cTn>
                        </p:par>
                        <p:par>
                          <p:cTn id="87" fill="hold">
                            <p:stCondLst>
                              <p:cond delay="2750"/>
                            </p:stCondLst>
                            <p:childTnLst>
                              <p:par>
                                <p:cTn id="88" presetID="10" presetClass="exit" presetSubtype="0" fill="hold" grpId="0" nodeType="afterEffect">
                                  <p:stCondLst>
                                    <p:cond delay="0"/>
                                  </p:stCondLst>
                                  <p:childTnLst>
                                    <p:animEffect transition="out" filter="fade">
                                      <p:cBhvr>
                                        <p:cTn id="89" dur="250"/>
                                        <p:tgtEl>
                                          <p:spTgt spid="35"/>
                                        </p:tgtEl>
                                      </p:cBhvr>
                                    </p:animEffect>
                                    <p:set>
                                      <p:cBhvr>
                                        <p:cTn id="90" dur="1" fill="hold">
                                          <p:stCondLst>
                                            <p:cond delay="249"/>
                                          </p:stCondLst>
                                        </p:cTn>
                                        <p:tgtEl>
                                          <p:spTgt spid="35"/>
                                        </p:tgtEl>
                                        <p:attrNameLst>
                                          <p:attrName>style.visibility</p:attrName>
                                        </p:attrNameLst>
                                      </p:cBhvr>
                                      <p:to>
                                        <p:strVal val="hidden"/>
                                      </p:to>
                                    </p:set>
                                  </p:childTnLst>
                                </p:cTn>
                              </p:par>
                            </p:childTnLst>
                          </p:cTn>
                        </p:par>
                        <p:par>
                          <p:cTn id="91" fill="hold">
                            <p:stCondLst>
                              <p:cond delay="3000"/>
                            </p:stCondLst>
                            <p:childTnLst>
                              <p:par>
                                <p:cTn id="92" presetID="10" presetClass="exit" presetSubtype="0" fill="hold" grpId="0" nodeType="afterEffect">
                                  <p:stCondLst>
                                    <p:cond delay="0"/>
                                  </p:stCondLst>
                                  <p:childTnLst>
                                    <p:animEffect transition="out" filter="fade">
                                      <p:cBhvr>
                                        <p:cTn id="93" dur="250"/>
                                        <p:tgtEl>
                                          <p:spTgt spid="38"/>
                                        </p:tgtEl>
                                      </p:cBhvr>
                                    </p:animEffect>
                                    <p:set>
                                      <p:cBhvr>
                                        <p:cTn id="94" dur="1" fill="hold">
                                          <p:stCondLst>
                                            <p:cond delay="249"/>
                                          </p:stCondLst>
                                        </p:cTn>
                                        <p:tgtEl>
                                          <p:spTgt spid="38"/>
                                        </p:tgtEl>
                                        <p:attrNameLst>
                                          <p:attrName>style.visibility</p:attrName>
                                        </p:attrNameLst>
                                      </p:cBhvr>
                                      <p:to>
                                        <p:strVal val="hidden"/>
                                      </p:to>
                                    </p:set>
                                  </p:childTnLst>
                                </p:cTn>
                              </p:par>
                            </p:childTnLst>
                          </p:cTn>
                        </p:par>
                        <p:par>
                          <p:cTn id="95" fill="hold">
                            <p:stCondLst>
                              <p:cond delay="3250"/>
                            </p:stCondLst>
                            <p:childTnLst>
                              <p:par>
                                <p:cTn id="96" presetID="10" presetClass="exit" presetSubtype="0" fill="hold" grpId="0" nodeType="afterEffect">
                                  <p:stCondLst>
                                    <p:cond delay="0"/>
                                  </p:stCondLst>
                                  <p:childTnLst>
                                    <p:animEffect transition="out" filter="fade">
                                      <p:cBhvr>
                                        <p:cTn id="97" dur="250"/>
                                        <p:tgtEl>
                                          <p:spTgt spid="81"/>
                                        </p:tgtEl>
                                      </p:cBhvr>
                                    </p:animEffect>
                                    <p:set>
                                      <p:cBhvr>
                                        <p:cTn id="98" dur="1" fill="hold">
                                          <p:stCondLst>
                                            <p:cond delay="249"/>
                                          </p:stCondLst>
                                        </p:cTn>
                                        <p:tgtEl>
                                          <p:spTgt spid="81"/>
                                        </p:tgtEl>
                                        <p:attrNameLst>
                                          <p:attrName>style.visibility</p:attrName>
                                        </p:attrNameLst>
                                      </p:cBhvr>
                                      <p:to>
                                        <p:strVal val="hidden"/>
                                      </p:to>
                                    </p:set>
                                  </p:childTnLst>
                                </p:cTn>
                              </p:par>
                            </p:childTnLst>
                          </p:cTn>
                        </p:par>
                        <p:par>
                          <p:cTn id="99" fill="hold">
                            <p:stCondLst>
                              <p:cond delay="3500"/>
                            </p:stCondLst>
                            <p:childTnLst>
                              <p:par>
                                <p:cTn id="100" presetID="10" presetClass="exit" presetSubtype="0" fill="hold" grpId="0" nodeType="afterEffect">
                                  <p:stCondLst>
                                    <p:cond delay="0"/>
                                  </p:stCondLst>
                                  <p:childTnLst>
                                    <p:animEffect transition="out" filter="fade">
                                      <p:cBhvr>
                                        <p:cTn id="101" dur="250"/>
                                        <p:tgtEl>
                                          <p:spTgt spid="82"/>
                                        </p:tgtEl>
                                      </p:cBhvr>
                                    </p:animEffect>
                                    <p:set>
                                      <p:cBhvr>
                                        <p:cTn id="102" dur="1" fill="hold">
                                          <p:stCondLst>
                                            <p:cond delay="249"/>
                                          </p:stCondLst>
                                        </p:cTn>
                                        <p:tgtEl>
                                          <p:spTgt spid="82"/>
                                        </p:tgtEl>
                                        <p:attrNameLst>
                                          <p:attrName>style.visibility</p:attrName>
                                        </p:attrNameLst>
                                      </p:cBhvr>
                                      <p:to>
                                        <p:strVal val="hidden"/>
                                      </p:to>
                                    </p:set>
                                  </p:childTnLst>
                                </p:cTn>
                              </p:par>
                            </p:childTnLst>
                          </p:cTn>
                        </p:par>
                        <p:par>
                          <p:cTn id="103" fill="hold">
                            <p:stCondLst>
                              <p:cond delay="3750"/>
                            </p:stCondLst>
                            <p:childTnLst>
                              <p:par>
                                <p:cTn id="104" presetID="10" presetClass="exit" presetSubtype="0" fill="hold" grpId="0" nodeType="afterEffect">
                                  <p:stCondLst>
                                    <p:cond delay="0"/>
                                  </p:stCondLst>
                                  <p:childTnLst>
                                    <p:animEffect transition="out" filter="fade">
                                      <p:cBhvr>
                                        <p:cTn id="105" dur="250"/>
                                        <p:tgtEl>
                                          <p:spTgt spid="37"/>
                                        </p:tgtEl>
                                      </p:cBhvr>
                                    </p:animEffect>
                                    <p:set>
                                      <p:cBhvr>
                                        <p:cTn id="106" dur="1" fill="hold">
                                          <p:stCondLst>
                                            <p:cond delay="249"/>
                                          </p:stCondLst>
                                        </p:cTn>
                                        <p:tgtEl>
                                          <p:spTgt spid="37"/>
                                        </p:tgtEl>
                                        <p:attrNameLst>
                                          <p:attrName>style.visibility</p:attrName>
                                        </p:attrNameLst>
                                      </p:cBhvr>
                                      <p:to>
                                        <p:strVal val="hidden"/>
                                      </p:to>
                                    </p:set>
                                  </p:childTnLst>
                                </p:cTn>
                              </p:par>
                            </p:childTnLst>
                          </p:cTn>
                        </p:par>
                        <p:par>
                          <p:cTn id="107" fill="hold">
                            <p:stCondLst>
                              <p:cond delay="4000"/>
                            </p:stCondLst>
                            <p:childTnLst>
                              <p:par>
                                <p:cTn id="108" presetID="10" presetClass="exit" presetSubtype="0" fill="hold" grpId="0" nodeType="afterEffect">
                                  <p:stCondLst>
                                    <p:cond delay="0"/>
                                  </p:stCondLst>
                                  <p:childTnLst>
                                    <p:animEffect transition="out" filter="fade">
                                      <p:cBhvr>
                                        <p:cTn id="109" dur="250"/>
                                        <p:tgtEl>
                                          <p:spTgt spid="60"/>
                                        </p:tgtEl>
                                      </p:cBhvr>
                                    </p:animEffect>
                                    <p:set>
                                      <p:cBhvr>
                                        <p:cTn id="110" dur="1" fill="hold">
                                          <p:stCondLst>
                                            <p:cond delay="249"/>
                                          </p:stCondLst>
                                        </p:cTn>
                                        <p:tgtEl>
                                          <p:spTgt spid="60"/>
                                        </p:tgtEl>
                                        <p:attrNameLst>
                                          <p:attrName>style.visibility</p:attrName>
                                        </p:attrNameLst>
                                      </p:cBhvr>
                                      <p:to>
                                        <p:strVal val="hidden"/>
                                      </p:to>
                                    </p:set>
                                  </p:childTnLst>
                                </p:cTn>
                              </p:par>
                            </p:childTnLst>
                          </p:cTn>
                        </p:par>
                        <p:par>
                          <p:cTn id="111" fill="hold">
                            <p:stCondLst>
                              <p:cond delay="4250"/>
                            </p:stCondLst>
                            <p:childTnLst>
                              <p:par>
                                <p:cTn id="112" presetID="10" presetClass="exit" presetSubtype="0" fill="hold" grpId="0" nodeType="afterEffect">
                                  <p:stCondLst>
                                    <p:cond delay="0"/>
                                  </p:stCondLst>
                                  <p:childTnLst>
                                    <p:animEffect transition="out" filter="fade">
                                      <p:cBhvr>
                                        <p:cTn id="113" dur="250"/>
                                        <p:tgtEl>
                                          <p:spTgt spid="55"/>
                                        </p:tgtEl>
                                      </p:cBhvr>
                                    </p:animEffect>
                                    <p:set>
                                      <p:cBhvr>
                                        <p:cTn id="114" dur="1" fill="hold">
                                          <p:stCondLst>
                                            <p:cond delay="249"/>
                                          </p:stCondLst>
                                        </p:cTn>
                                        <p:tgtEl>
                                          <p:spTgt spid="55"/>
                                        </p:tgtEl>
                                        <p:attrNameLst>
                                          <p:attrName>style.visibility</p:attrName>
                                        </p:attrNameLst>
                                      </p:cBhvr>
                                      <p:to>
                                        <p:strVal val="hidden"/>
                                      </p:to>
                                    </p:set>
                                  </p:childTnLst>
                                </p:cTn>
                              </p:par>
                            </p:childTnLst>
                          </p:cTn>
                        </p:par>
                        <p:par>
                          <p:cTn id="115" fill="hold">
                            <p:stCondLst>
                              <p:cond delay="4500"/>
                            </p:stCondLst>
                            <p:childTnLst>
                              <p:par>
                                <p:cTn id="116" presetID="10" presetClass="exit" presetSubtype="0" fill="hold" grpId="0" nodeType="afterEffect">
                                  <p:stCondLst>
                                    <p:cond delay="0"/>
                                  </p:stCondLst>
                                  <p:childTnLst>
                                    <p:animEffect transition="out" filter="fade">
                                      <p:cBhvr>
                                        <p:cTn id="117" dur="250"/>
                                        <p:tgtEl>
                                          <p:spTgt spid="79"/>
                                        </p:tgtEl>
                                      </p:cBhvr>
                                    </p:animEffect>
                                    <p:set>
                                      <p:cBhvr>
                                        <p:cTn id="118" dur="1" fill="hold">
                                          <p:stCondLst>
                                            <p:cond delay="249"/>
                                          </p:stCondLst>
                                        </p:cTn>
                                        <p:tgtEl>
                                          <p:spTgt spid="79"/>
                                        </p:tgtEl>
                                        <p:attrNameLst>
                                          <p:attrName>style.visibility</p:attrName>
                                        </p:attrNameLst>
                                      </p:cBhvr>
                                      <p:to>
                                        <p:strVal val="hidden"/>
                                      </p:to>
                                    </p:set>
                                  </p:childTnLst>
                                </p:cTn>
                              </p:par>
                            </p:childTnLst>
                          </p:cTn>
                        </p:par>
                        <p:par>
                          <p:cTn id="119" fill="hold">
                            <p:stCondLst>
                              <p:cond delay="4750"/>
                            </p:stCondLst>
                            <p:childTnLst>
                              <p:par>
                                <p:cTn id="120" presetID="10" presetClass="exit" presetSubtype="0" fill="hold" grpId="0" nodeType="afterEffect">
                                  <p:stCondLst>
                                    <p:cond delay="0"/>
                                  </p:stCondLst>
                                  <p:childTnLst>
                                    <p:animEffect transition="out" filter="fade">
                                      <p:cBhvr>
                                        <p:cTn id="121" dur="250"/>
                                        <p:tgtEl>
                                          <p:spTgt spid="80"/>
                                        </p:tgtEl>
                                      </p:cBhvr>
                                    </p:animEffect>
                                    <p:set>
                                      <p:cBhvr>
                                        <p:cTn id="122" dur="1" fill="hold">
                                          <p:stCondLst>
                                            <p:cond delay="249"/>
                                          </p:stCondLst>
                                        </p:cTn>
                                        <p:tgtEl>
                                          <p:spTgt spid="80"/>
                                        </p:tgtEl>
                                        <p:attrNameLst>
                                          <p:attrName>style.visibility</p:attrName>
                                        </p:attrNameLst>
                                      </p:cBhvr>
                                      <p:to>
                                        <p:strVal val="hidden"/>
                                      </p:to>
                                    </p:set>
                                  </p:childTnLst>
                                </p:cTn>
                              </p:par>
                            </p:childTnLst>
                          </p:cTn>
                        </p:par>
                        <p:par>
                          <p:cTn id="123" fill="hold">
                            <p:stCondLst>
                              <p:cond delay="5000"/>
                            </p:stCondLst>
                            <p:childTnLst>
                              <p:par>
                                <p:cTn id="124" presetID="10" presetClass="exit" presetSubtype="0" fill="hold" grpId="0" nodeType="afterEffect">
                                  <p:stCondLst>
                                    <p:cond delay="0"/>
                                  </p:stCondLst>
                                  <p:childTnLst>
                                    <p:animEffect transition="out" filter="fade">
                                      <p:cBhvr>
                                        <p:cTn id="125" dur="250"/>
                                        <p:tgtEl>
                                          <p:spTgt spid="41"/>
                                        </p:tgtEl>
                                      </p:cBhvr>
                                    </p:animEffect>
                                    <p:set>
                                      <p:cBhvr>
                                        <p:cTn id="126" dur="1" fill="hold">
                                          <p:stCondLst>
                                            <p:cond delay="249"/>
                                          </p:stCondLst>
                                        </p:cTn>
                                        <p:tgtEl>
                                          <p:spTgt spid="41"/>
                                        </p:tgtEl>
                                        <p:attrNameLst>
                                          <p:attrName>style.visibility</p:attrName>
                                        </p:attrNameLst>
                                      </p:cBhvr>
                                      <p:to>
                                        <p:strVal val="hidden"/>
                                      </p:to>
                                    </p:set>
                                  </p:childTnLst>
                                </p:cTn>
                              </p:par>
                            </p:childTnLst>
                          </p:cTn>
                        </p:par>
                        <p:par>
                          <p:cTn id="127" fill="hold">
                            <p:stCondLst>
                              <p:cond delay="5250"/>
                            </p:stCondLst>
                            <p:childTnLst>
                              <p:par>
                                <p:cTn id="128" presetID="10" presetClass="exit" presetSubtype="0" fill="hold" grpId="0" nodeType="afterEffect">
                                  <p:stCondLst>
                                    <p:cond delay="0"/>
                                  </p:stCondLst>
                                  <p:childTnLst>
                                    <p:animEffect transition="out" filter="fade">
                                      <p:cBhvr>
                                        <p:cTn id="129" dur="250"/>
                                        <p:tgtEl>
                                          <p:spTgt spid="40"/>
                                        </p:tgtEl>
                                      </p:cBhvr>
                                    </p:animEffect>
                                    <p:set>
                                      <p:cBhvr>
                                        <p:cTn id="130" dur="1" fill="hold">
                                          <p:stCondLst>
                                            <p:cond delay="249"/>
                                          </p:stCondLst>
                                        </p:cTn>
                                        <p:tgtEl>
                                          <p:spTgt spid="40"/>
                                        </p:tgtEl>
                                        <p:attrNameLst>
                                          <p:attrName>style.visibility</p:attrName>
                                        </p:attrNameLst>
                                      </p:cBhvr>
                                      <p:to>
                                        <p:strVal val="hidden"/>
                                      </p:to>
                                    </p:set>
                                  </p:childTnLst>
                                </p:cTn>
                              </p:par>
                            </p:childTnLst>
                          </p:cTn>
                        </p:par>
                        <p:par>
                          <p:cTn id="131" fill="hold">
                            <p:stCondLst>
                              <p:cond delay="5500"/>
                            </p:stCondLst>
                            <p:childTnLst>
                              <p:par>
                                <p:cTn id="132" presetID="10" presetClass="exit" presetSubtype="0" fill="hold" grpId="0" nodeType="afterEffect">
                                  <p:stCondLst>
                                    <p:cond delay="0"/>
                                  </p:stCondLst>
                                  <p:childTnLst>
                                    <p:animEffect transition="out" filter="fade">
                                      <p:cBhvr>
                                        <p:cTn id="133" dur="250"/>
                                        <p:tgtEl>
                                          <p:spTgt spid="39"/>
                                        </p:tgtEl>
                                      </p:cBhvr>
                                    </p:animEffect>
                                    <p:set>
                                      <p:cBhvr>
                                        <p:cTn id="134" dur="1" fill="hold">
                                          <p:stCondLst>
                                            <p:cond delay="249"/>
                                          </p:stCondLst>
                                        </p:cTn>
                                        <p:tgtEl>
                                          <p:spTgt spid="39"/>
                                        </p:tgtEl>
                                        <p:attrNameLst>
                                          <p:attrName>style.visibility</p:attrName>
                                        </p:attrNameLst>
                                      </p:cBhvr>
                                      <p:to>
                                        <p:strVal val="hidden"/>
                                      </p:to>
                                    </p:set>
                                  </p:childTnLst>
                                </p:cTn>
                              </p:par>
                            </p:childTnLst>
                          </p:cTn>
                        </p:par>
                        <p:par>
                          <p:cTn id="135" fill="hold">
                            <p:stCondLst>
                              <p:cond delay="5750"/>
                            </p:stCondLst>
                            <p:childTnLst>
                              <p:par>
                                <p:cTn id="136" presetID="10" presetClass="exit" presetSubtype="0" fill="hold" grpId="0" nodeType="afterEffect">
                                  <p:stCondLst>
                                    <p:cond delay="0"/>
                                  </p:stCondLst>
                                  <p:childTnLst>
                                    <p:animEffect transition="out" filter="fade">
                                      <p:cBhvr>
                                        <p:cTn id="137" dur="250"/>
                                        <p:tgtEl>
                                          <p:spTgt spid="42"/>
                                        </p:tgtEl>
                                      </p:cBhvr>
                                    </p:animEffect>
                                    <p:set>
                                      <p:cBhvr>
                                        <p:cTn id="138" dur="1" fill="hold">
                                          <p:stCondLst>
                                            <p:cond delay="249"/>
                                          </p:stCondLst>
                                        </p:cTn>
                                        <p:tgtEl>
                                          <p:spTgt spid="42"/>
                                        </p:tgtEl>
                                        <p:attrNameLst>
                                          <p:attrName>style.visibility</p:attrName>
                                        </p:attrNameLst>
                                      </p:cBhvr>
                                      <p:to>
                                        <p:strVal val="hidden"/>
                                      </p:to>
                                    </p:set>
                                  </p:childTnLst>
                                </p:cTn>
                              </p:par>
                            </p:childTnLst>
                          </p:cTn>
                        </p:par>
                        <p:par>
                          <p:cTn id="139" fill="hold">
                            <p:stCondLst>
                              <p:cond delay="6000"/>
                            </p:stCondLst>
                            <p:childTnLst>
                              <p:par>
                                <p:cTn id="140" presetID="10" presetClass="exit" presetSubtype="0" fill="hold" grpId="0" nodeType="afterEffect">
                                  <p:stCondLst>
                                    <p:cond delay="0"/>
                                  </p:stCondLst>
                                  <p:childTnLst>
                                    <p:animEffect transition="out" filter="fade">
                                      <p:cBhvr>
                                        <p:cTn id="141" dur="250"/>
                                        <p:tgtEl>
                                          <p:spTgt spid="64"/>
                                        </p:tgtEl>
                                      </p:cBhvr>
                                    </p:animEffect>
                                    <p:set>
                                      <p:cBhvr>
                                        <p:cTn id="142" dur="1" fill="hold">
                                          <p:stCondLst>
                                            <p:cond delay="249"/>
                                          </p:stCondLst>
                                        </p:cTn>
                                        <p:tgtEl>
                                          <p:spTgt spid="64"/>
                                        </p:tgtEl>
                                        <p:attrNameLst>
                                          <p:attrName>style.visibility</p:attrName>
                                        </p:attrNameLst>
                                      </p:cBhvr>
                                      <p:to>
                                        <p:strVal val="hidden"/>
                                      </p:to>
                                    </p:set>
                                  </p:childTnLst>
                                </p:cTn>
                              </p:par>
                            </p:childTnLst>
                          </p:cTn>
                        </p:par>
                        <p:par>
                          <p:cTn id="143" fill="hold">
                            <p:stCondLst>
                              <p:cond delay="6250"/>
                            </p:stCondLst>
                            <p:childTnLst>
                              <p:par>
                                <p:cTn id="144" presetID="10" presetClass="exit" presetSubtype="0" fill="hold" grpId="0" nodeType="afterEffect">
                                  <p:stCondLst>
                                    <p:cond delay="0"/>
                                  </p:stCondLst>
                                  <p:childTnLst>
                                    <p:animEffect transition="out" filter="fade">
                                      <p:cBhvr>
                                        <p:cTn id="145" dur="250"/>
                                        <p:tgtEl>
                                          <p:spTgt spid="65"/>
                                        </p:tgtEl>
                                      </p:cBhvr>
                                    </p:animEffect>
                                    <p:set>
                                      <p:cBhvr>
                                        <p:cTn id="146" dur="1" fill="hold">
                                          <p:stCondLst>
                                            <p:cond delay="249"/>
                                          </p:stCondLst>
                                        </p:cTn>
                                        <p:tgtEl>
                                          <p:spTgt spid="65"/>
                                        </p:tgtEl>
                                        <p:attrNameLst>
                                          <p:attrName>style.visibility</p:attrName>
                                        </p:attrNameLst>
                                      </p:cBhvr>
                                      <p:to>
                                        <p:strVal val="hidden"/>
                                      </p:to>
                                    </p:set>
                                  </p:childTnLst>
                                </p:cTn>
                              </p:par>
                            </p:childTnLst>
                          </p:cTn>
                        </p:par>
                        <p:par>
                          <p:cTn id="147" fill="hold">
                            <p:stCondLst>
                              <p:cond delay="6500"/>
                            </p:stCondLst>
                            <p:childTnLst>
                              <p:par>
                                <p:cTn id="148" presetID="10" presetClass="exit" presetSubtype="0" fill="hold" grpId="0" nodeType="afterEffect">
                                  <p:stCondLst>
                                    <p:cond delay="0"/>
                                  </p:stCondLst>
                                  <p:childTnLst>
                                    <p:animEffect transition="out" filter="fade">
                                      <p:cBhvr>
                                        <p:cTn id="149" dur="250"/>
                                        <p:tgtEl>
                                          <p:spTgt spid="61"/>
                                        </p:tgtEl>
                                      </p:cBhvr>
                                    </p:animEffect>
                                    <p:set>
                                      <p:cBhvr>
                                        <p:cTn id="150" dur="1" fill="hold">
                                          <p:stCondLst>
                                            <p:cond delay="249"/>
                                          </p:stCondLst>
                                        </p:cTn>
                                        <p:tgtEl>
                                          <p:spTgt spid="61"/>
                                        </p:tgtEl>
                                        <p:attrNameLst>
                                          <p:attrName>style.visibility</p:attrName>
                                        </p:attrNameLst>
                                      </p:cBhvr>
                                      <p:to>
                                        <p:strVal val="hidden"/>
                                      </p:to>
                                    </p:set>
                                  </p:childTnLst>
                                </p:cTn>
                              </p:par>
                            </p:childTnLst>
                          </p:cTn>
                        </p:par>
                        <p:par>
                          <p:cTn id="151" fill="hold">
                            <p:stCondLst>
                              <p:cond delay="6750"/>
                            </p:stCondLst>
                            <p:childTnLst>
                              <p:par>
                                <p:cTn id="152" presetID="10" presetClass="exit" presetSubtype="0" fill="hold" grpId="0" nodeType="afterEffect">
                                  <p:stCondLst>
                                    <p:cond delay="0"/>
                                  </p:stCondLst>
                                  <p:childTnLst>
                                    <p:animEffect transition="out" filter="fade">
                                      <p:cBhvr>
                                        <p:cTn id="153" dur="250"/>
                                        <p:tgtEl>
                                          <p:spTgt spid="63"/>
                                        </p:tgtEl>
                                      </p:cBhvr>
                                    </p:animEffect>
                                    <p:set>
                                      <p:cBhvr>
                                        <p:cTn id="154" dur="1" fill="hold">
                                          <p:stCondLst>
                                            <p:cond delay="249"/>
                                          </p:stCondLst>
                                        </p:cTn>
                                        <p:tgtEl>
                                          <p:spTgt spid="63"/>
                                        </p:tgtEl>
                                        <p:attrNameLst>
                                          <p:attrName>style.visibility</p:attrName>
                                        </p:attrNameLst>
                                      </p:cBhvr>
                                      <p:to>
                                        <p:strVal val="hidden"/>
                                      </p:to>
                                    </p:set>
                                  </p:childTnLst>
                                </p:cTn>
                              </p:par>
                            </p:childTnLst>
                          </p:cTn>
                        </p:par>
                        <p:par>
                          <p:cTn id="155" fill="hold">
                            <p:stCondLst>
                              <p:cond delay="7000"/>
                            </p:stCondLst>
                            <p:childTnLst>
                              <p:par>
                                <p:cTn id="156" presetID="10" presetClass="exit" presetSubtype="0" fill="hold" grpId="0" nodeType="afterEffect">
                                  <p:stCondLst>
                                    <p:cond delay="0"/>
                                  </p:stCondLst>
                                  <p:childTnLst>
                                    <p:animEffect transition="out" filter="fade">
                                      <p:cBhvr>
                                        <p:cTn id="157" dur="250"/>
                                        <p:tgtEl>
                                          <p:spTgt spid="77"/>
                                        </p:tgtEl>
                                      </p:cBhvr>
                                    </p:animEffect>
                                    <p:set>
                                      <p:cBhvr>
                                        <p:cTn id="158" dur="1" fill="hold">
                                          <p:stCondLst>
                                            <p:cond delay="249"/>
                                          </p:stCondLst>
                                        </p:cTn>
                                        <p:tgtEl>
                                          <p:spTgt spid="77"/>
                                        </p:tgtEl>
                                        <p:attrNameLst>
                                          <p:attrName>style.visibility</p:attrName>
                                        </p:attrNameLst>
                                      </p:cBhvr>
                                      <p:to>
                                        <p:strVal val="hidden"/>
                                      </p:to>
                                    </p:set>
                                  </p:childTnLst>
                                </p:cTn>
                              </p:par>
                            </p:childTnLst>
                          </p:cTn>
                        </p:par>
                        <p:par>
                          <p:cTn id="159" fill="hold">
                            <p:stCondLst>
                              <p:cond delay="7250"/>
                            </p:stCondLst>
                            <p:childTnLst>
                              <p:par>
                                <p:cTn id="160" presetID="10" presetClass="exit" presetSubtype="0" fill="hold" grpId="0" nodeType="afterEffect">
                                  <p:stCondLst>
                                    <p:cond delay="0"/>
                                  </p:stCondLst>
                                  <p:childTnLst>
                                    <p:animEffect transition="out" filter="fade">
                                      <p:cBhvr>
                                        <p:cTn id="161" dur="250"/>
                                        <p:tgtEl>
                                          <p:spTgt spid="78"/>
                                        </p:tgtEl>
                                      </p:cBhvr>
                                    </p:animEffect>
                                    <p:set>
                                      <p:cBhvr>
                                        <p:cTn id="162" dur="1" fill="hold">
                                          <p:stCondLst>
                                            <p:cond delay="249"/>
                                          </p:stCondLst>
                                        </p:cTn>
                                        <p:tgtEl>
                                          <p:spTgt spid="78"/>
                                        </p:tgtEl>
                                        <p:attrNameLst>
                                          <p:attrName>style.visibility</p:attrName>
                                        </p:attrNameLst>
                                      </p:cBhvr>
                                      <p:to>
                                        <p:strVal val="hidden"/>
                                      </p:to>
                                    </p:set>
                                  </p:childTnLst>
                                </p:cTn>
                              </p:par>
                            </p:childTnLst>
                          </p:cTn>
                        </p:par>
                        <p:par>
                          <p:cTn id="163" fill="hold">
                            <p:stCondLst>
                              <p:cond delay="7500"/>
                            </p:stCondLst>
                            <p:childTnLst>
                              <p:par>
                                <p:cTn id="164" presetID="10" presetClass="exit" presetSubtype="0" fill="hold" grpId="0" nodeType="afterEffect">
                                  <p:stCondLst>
                                    <p:cond delay="0"/>
                                  </p:stCondLst>
                                  <p:childTnLst>
                                    <p:animEffect transition="out" filter="fade">
                                      <p:cBhvr>
                                        <p:cTn id="165" dur="250"/>
                                        <p:tgtEl>
                                          <p:spTgt spid="66"/>
                                        </p:tgtEl>
                                      </p:cBhvr>
                                    </p:animEffect>
                                    <p:set>
                                      <p:cBhvr>
                                        <p:cTn id="166" dur="1" fill="hold">
                                          <p:stCondLst>
                                            <p:cond delay="249"/>
                                          </p:stCondLst>
                                        </p:cTn>
                                        <p:tgtEl>
                                          <p:spTgt spid="66"/>
                                        </p:tgtEl>
                                        <p:attrNameLst>
                                          <p:attrName>style.visibility</p:attrName>
                                        </p:attrNameLst>
                                      </p:cBhvr>
                                      <p:to>
                                        <p:strVal val="hidden"/>
                                      </p:to>
                                    </p:set>
                                  </p:childTnLst>
                                </p:cTn>
                              </p:par>
                            </p:childTnLst>
                          </p:cTn>
                        </p:par>
                        <p:par>
                          <p:cTn id="167" fill="hold">
                            <p:stCondLst>
                              <p:cond delay="7750"/>
                            </p:stCondLst>
                            <p:childTnLst>
                              <p:par>
                                <p:cTn id="168" presetID="10" presetClass="exit" presetSubtype="0" fill="hold" grpId="0" nodeType="afterEffect">
                                  <p:stCondLst>
                                    <p:cond delay="0"/>
                                  </p:stCondLst>
                                  <p:childTnLst>
                                    <p:animEffect transition="out" filter="fade">
                                      <p:cBhvr>
                                        <p:cTn id="169" dur="250"/>
                                        <p:tgtEl>
                                          <p:spTgt spid="70"/>
                                        </p:tgtEl>
                                      </p:cBhvr>
                                    </p:animEffect>
                                    <p:set>
                                      <p:cBhvr>
                                        <p:cTn id="170" dur="1" fill="hold">
                                          <p:stCondLst>
                                            <p:cond delay="249"/>
                                          </p:stCondLst>
                                        </p:cTn>
                                        <p:tgtEl>
                                          <p:spTgt spid="70"/>
                                        </p:tgtEl>
                                        <p:attrNameLst>
                                          <p:attrName>style.visibility</p:attrName>
                                        </p:attrNameLst>
                                      </p:cBhvr>
                                      <p:to>
                                        <p:strVal val="hidden"/>
                                      </p:to>
                                    </p:set>
                                  </p:childTnLst>
                                </p:cTn>
                              </p:par>
                              <p:par>
                                <p:cTn id="171" presetID="10" presetClass="entr" presetSubtype="0" fill="hold" grpId="0" nodeType="withEffect">
                                  <p:stCondLst>
                                    <p:cond delay="0"/>
                                  </p:stCondLst>
                                  <p:childTnLst>
                                    <p:set>
                                      <p:cBhvr>
                                        <p:cTn id="172" dur="1" fill="hold">
                                          <p:stCondLst>
                                            <p:cond delay="0"/>
                                          </p:stCondLst>
                                        </p:cTn>
                                        <p:tgtEl>
                                          <p:spTgt spid="87"/>
                                        </p:tgtEl>
                                        <p:attrNameLst>
                                          <p:attrName>style.visibility</p:attrName>
                                        </p:attrNameLst>
                                      </p:cBhvr>
                                      <p:to>
                                        <p:strVal val="visible"/>
                                      </p:to>
                                    </p:set>
                                    <p:animEffect transition="in" filter="fade">
                                      <p:cBhvr>
                                        <p:cTn id="173" dur="500"/>
                                        <p:tgtEl>
                                          <p:spTgt spid="87"/>
                                        </p:tgtEl>
                                      </p:cBhvr>
                                    </p:animEffect>
                                  </p:childTnLst>
                                </p:cTn>
                              </p:par>
                            </p:childTnLst>
                          </p:cTn>
                        </p:par>
                        <p:par>
                          <p:cTn id="174" fill="hold">
                            <p:stCondLst>
                              <p:cond delay="8250"/>
                            </p:stCondLst>
                            <p:childTnLst>
                              <p:par>
                                <p:cTn id="175" presetID="10" presetClass="entr" presetSubtype="0" fill="hold" grpId="0" nodeType="afterEffect">
                                  <p:stCondLst>
                                    <p:cond delay="0"/>
                                  </p:stCondLst>
                                  <p:childTnLst>
                                    <p:set>
                                      <p:cBhvr>
                                        <p:cTn id="176" dur="1" fill="hold">
                                          <p:stCondLst>
                                            <p:cond delay="0"/>
                                          </p:stCondLst>
                                        </p:cTn>
                                        <p:tgtEl>
                                          <p:spTgt spid="88"/>
                                        </p:tgtEl>
                                        <p:attrNameLst>
                                          <p:attrName>style.visibility</p:attrName>
                                        </p:attrNameLst>
                                      </p:cBhvr>
                                      <p:to>
                                        <p:strVal val="visible"/>
                                      </p:to>
                                    </p:set>
                                    <p:animEffect transition="in" filter="fade">
                                      <p:cBhvr>
                                        <p:cTn id="177" dur="400"/>
                                        <p:tgtEl>
                                          <p:spTgt spid="88"/>
                                        </p:tgtEl>
                                      </p:cBhvr>
                                    </p:animEffect>
                                  </p:childTnLst>
                                </p:cTn>
                              </p:par>
                            </p:childTnLst>
                          </p:cTn>
                        </p:par>
                        <p:par>
                          <p:cTn id="178" fill="hold">
                            <p:stCondLst>
                              <p:cond delay="8650"/>
                            </p:stCondLst>
                            <p:childTnLst>
                              <p:par>
                                <p:cTn id="179" presetID="10" presetClass="entr" presetSubtype="0" fill="hold" grpId="0" nodeType="afterEffect">
                                  <p:stCondLst>
                                    <p:cond delay="0"/>
                                  </p:stCondLst>
                                  <p:childTnLst>
                                    <p:set>
                                      <p:cBhvr>
                                        <p:cTn id="180" dur="1" fill="hold">
                                          <p:stCondLst>
                                            <p:cond delay="0"/>
                                          </p:stCondLst>
                                        </p:cTn>
                                        <p:tgtEl>
                                          <p:spTgt spid="89"/>
                                        </p:tgtEl>
                                        <p:attrNameLst>
                                          <p:attrName>style.visibility</p:attrName>
                                        </p:attrNameLst>
                                      </p:cBhvr>
                                      <p:to>
                                        <p:strVal val="visible"/>
                                      </p:to>
                                    </p:set>
                                    <p:animEffect transition="in" filter="fade">
                                      <p:cBhvr>
                                        <p:cTn id="181" dur="400"/>
                                        <p:tgtEl>
                                          <p:spTgt spid="89"/>
                                        </p:tgtEl>
                                      </p:cBhvr>
                                    </p:animEffect>
                                  </p:childTnLst>
                                </p:cTn>
                              </p:par>
                            </p:childTnLst>
                          </p:cTn>
                        </p:par>
                        <p:par>
                          <p:cTn id="182" fill="hold">
                            <p:stCondLst>
                              <p:cond delay="9050"/>
                            </p:stCondLst>
                            <p:childTnLst>
                              <p:par>
                                <p:cTn id="183" presetID="10" presetClass="entr" presetSubtype="0" fill="hold" grpId="0" nodeType="afterEffect">
                                  <p:stCondLst>
                                    <p:cond delay="0"/>
                                  </p:stCondLst>
                                  <p:childTnLst>
                                    <p:set>
                                      <p:cBhvr>
                                        <p:cTn id="184" dur="1" fill="hold">
                                          <p:stCondLst>
                                            <p:cond delay="0"/>
                                          </p:stCondLst>
                                        </p:cTn>
                                        <p:tgtEl>
                                          <p:spTgt spid="90"/>
                                        </p:tgtEl>
                                        <p:attrNameLst>
                                          <p:attrName>style.visibility</p:attrName>
                                        </p:attrNameLst>
                                      </p:cBhvr>
                                      <p:to>
                                        <p:strVal val="visible"/>
                                      </p:to>
                                    </p:set>
                                    <p:animEffect transition="in" filter="fade">
                                      <p:cBhvr>
                                        <p:cTn id="185" dur="400"/>
                                        <p:tgtEl>
                                          <p:spTgt spid="90"/>
                                        </p:tgtEl>
                                      </p:cBhvr>
                                    </p:animEffect>
                                  </p:childTnLst>
                                </p:cTn>
                              </p:par>
                            </p:childTnLst>
                          </p:cTn>
                        </p:par>
                        <p:par>
                          <p:cTn id="186" fill="hold">
                            <p:stCondLst>
                              <p:cond delay="9450"/>
                            </p:stCondLst>
                            <p:childTnLst>
                              <p:par>
                                <p:cTn id="187" presetID="10" presetClass="entr" presetSubtype="0" fill="hold" grpId="0" nodeType="afterEffect">
                                  <p:stCondLst>
                                    <p:cond delay="0"/>
                                  </p:stCondLst>
                                  <p:childTnLst>
                                    <p:set>
                                      <p:cBhvr>
                                        <p:cTn id="188" dur="1" fill="hold">
                                          <p:stCondLst>
                                            <p:cond delay="0"/>
                                          </p:stCondLst>
                                        </p:cTn>
                                        <p:tgtEl>
                                          <p:spTgt spid="91"/>
                                        </p:tgtEl>
                                        <p:attrNameLst>
                                          <p:attrName>style.visibility</p:attrName>
                                        </p:attrNameLst>
                                      </p:cBhvr>
                                      <p:to>
                                        <p:strVal val="visible"/>
                                      </p:to>
                                    </p:set>
                                    <p:animEffect transition="in" filter="fade">
                                      <p:cBhvr>
                                        <p:cTn id="189" dur="400"/>
                                        <p:tgtEl>
                                          <p:spTgt spid="91"/>
                                        </p:tgtEl>
                                      </p:cBhvr>
                                    </p:animEffect>
                                  </p:childTnLst>
                                </p:cTn>
                              </p:par>
                            </p:childTnLst>
                          </p:cTn>
                        </p:par>
                      </p:childTnLst>
                    </p:cTn>
                  </p:par>
                  <p:par>
                    <p:cTn id="190" fill="hold">
                      <p:stCondLst>
                        <p:cond delay="indefinite"/>
                      </p:stCondLst>
                      <p:childTnLst>
                        <p:par>
                          <p:cTn id="191" fill="hold">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9" grpId="0" animBg="1"/>
      <p:bldP spid="10" grpId="0" animBg="1"/>
      <p:bldP spid="14" grpId="0" animBg="1"/>
      <p:bldP spid="16" grpId="0" animBg="1"/>
      <p:bldP spid="18" grpId="0" animBg="1"/>
      <p:bldP spid="20"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55" grpId="0" animBg="1"/>
      <p:bldP spid="60" grpId="0" animBg="1"/>
      <p:bldP spid="61" grpId="0" animBg="1"/>
      <p:bldP spid="63" grpId="0" animBg="1"/>
      <p:bldP spid="64" grpId="0" animBg="1"/>
      <p:bldP spid="65" grpId="0" animBg="1"/>
      <p:bldP spid="66" grpId="0" animBg="1"/>
      <p:bldP spid="70" grpId="0" animBg="1"/>
      <p:bldP spid="77" grpId="0" animBg="1"/>
      <p:bldP spid="78" grpId="0" animBg="1"/>
      <p:bldP spid="79" grpId="0" animBg="1"/>
      <p:bldP spid="80" grpId="0" animBg="1"/>
      <p:bldP spid="81" grpId="0" animBg="1"/>
      <p:bldP spid="82" grpId="0" animBg="1"/>
      <p:bldP spid="87" grpId="0" animBg="1"/>
      <p:bldP spid="88" grpId="0" animBg="1"/>
      <p:bldP spid="89" grpId="0" animBg="1"/>
      <p:bldP spid="90" grpId="0" animBg="1"/>
      <p:bldP spid="91" grpId="0" animBg="1"/>
      <p:bldP spid="54" grpId="0"/>
      <p:bldP spid="2" grpId="0"/>
      <p:bldP spid="1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F7B6AF-1B7B-2AD5-E25B-FA7397D0AF0D}"/>
              </a:ext>
            </a:extLst>
          </p:cNvPr>
          <p:cNvSpPr/>
          <p:nvPr/>
        </p:nvSpPr>
        <p:spPr bwMode="gray">
          <a:xfrm>
            <a:off x="-105507" y="1544966"/>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pic>
        <p:nvPicPr>
          <p:cNvPr id="9" name="Picture 8">
            <a:extLst>
              <a:ext uri="{FF2B5EF4-FFF2-40B4-BE49-F238E27FC236}">
                <a16:creationId xmlns:a16="http://schemas.microsoft.com/office/drawing/2014/main" id="{09792EEF-7520-DF72-D06F-7C8DB2964C48}"/>
              </a:ext>
            </a:extLst>
          </p:cNvPr>
          <p:cNvPicPr>
            <a:picLocks noChangeAspect="1"/>
          </p:cNvPicPr>
          <p:nvPr/>
        </p:nvPicPr>
        <p:blipFill>
          <a:blip r:embed="rId3"/>
          <a:stretch>
            <a:fillRect/>
          </a:stretch>
        </p:blipFill>
        <p:spPr>
          <a:xfrm>
            <a:off x="837110" y="2387138"/>
            <a:ext cx="7745352" cy="4229012"/>
          </a:xfrm>
          <a:prstGeom prst="rect">
            <a:avLst/>
          </a:prstGeom>
        </p:spPr>
      </p:pic>
      <p:sp>
        <p:nvSpPr>
          <p:cNvPr id="4" name="Slide Number Placeholder 3"/>
          <p:cNvSpPr>
            <a:spLocks noGrp="1"/>
          </p:cNvSpPr>
          <p:nvPr>
            <p:ph type="sldNum" sz="quarter" idx="12"/>
          </p:nvPr>
        </p:nvSpPr>
        <p:spPr/>
        <p:txBody>
          <a:bodyPr/>
          <a:lstStyle/>
          <a:p>
            <a:fld id="{ED8CBE29-78FE-4A7B-AADC-6447EB593F31}" type="slidenum">
              <a:rPr lang="en-GB" smtClean="0"/>
              <a:t>56</a:t>
            </a:fld>
            <a:endParaRPr lang="en-GB"/>
          </a:p>
        </p:txBody>
      </p:sp>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b="1" i="1" dirty="0">
                <a:solidFill>
                  <a:srgbClr val="FFFFFF"/>
                </a:solidFill>
                <a:latin typeface="Gotham 1" panose="020B0604020202020204" charset="0"/>
                <a:cs typeface="Gotham 1" panose="020B0604020202020204" charset="0"/>
              </a:rPr>
              <a:t>Tool expert </a:t>
            </a:r>
            <a:r>
              <a:rPr lang="en-GB" sz="2400" b="1" dirty="0">
                <a:solidFill>
                  <a:srgbClr val="FFFFFF"/>
                </a:solidFill>
                <a:latin typeface="Gotham 1" panose="020B0604020202020204" charset="0"/>
                <a:cs typeface="Gotham 1" panose="020B0604020202020204" charset="0"/>
              </a:rPr>
              <a:t>–</a:t>
            </a:r>
            <a:r>
              <a:rPr lang="en-GB" sz="2400" b="1" dirty="0">
                <a:solidFill>
                  <a:srgbClr val="FFC000"/>
                </a:solidFill>
                <a:latin typeface="Gotham 1" panose="020B0604020202020204" charset="0"/>
                <a:cs typeface="Gotham 1" panose="020B0604020202020204" charset="0"/>
              </a:rPr>
              <a:t> </a:t>
            </a:r>
            <a:r>
              <a:rPr lang="en-GB" sz="2400" dirty="0">
                <a:latin typeface="Gotham 1" panose="020B0604020202020204" charset="0"/>
                <a:cs typeface="Gotham 1" panose="020B0604020202020204" charset="0"/>
              </a:rPr>
              <a:t>Intelligent </a:t>
            </a:r>
            <a:r>
              <a:rPr lang="en-GB" sz="2400" dirty="0" err="1">
                <a:latin typeface="Gotham 1" panose="020B0604020202020204" charset="0"/>
                <a:cs typeface="Gotham 1" panose="020B0604020202020204" charset="0"/>
              </a:rPr>
              <a:t>generering</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af</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bearbejdningssekvens</a:t>
            </a:r>
            <a:endParaRPr lang="en-GB" sz="2400" dirty="0">
              <a:latin typeface="Gotham 1" panose="020B0604020202020204" charset="0"/>
              <a:cs typeface="Gotham 1" panose="020B0604020202020204" charset="0"/>
            </a:endParaRPr>
          </a:p>
        </p:txBody>
      </p:sp>
      <p:sp>
        <p:nvSpPr>
          <p:cNvPr id="8" name="Content Placeholder 7">
            <a:extLst>
              <a:ext uri="{FF2B5EF4-FFF2-40B4-BE49-F238E27FC236}">
                <a16:creationId xmlns:a16="http://schemas.microsoft.com/office/drawing/2014/main" id="{55244202-4F8B-4C54-F33E-A7EE4F23569C}"/>
              </a:ext>
            </a:extLst>
          </p:cNvPr>
          <p:cNvSpPr txBox="1">
            <a:spLocks/>
          </p:cNvSpPr>
          <p:nvPr/>
        </p:nvSpPr>
        <p:spPr bwMode="gray">
          <a:xfrm>
            <a:off x="879870" y="6945998"/>
            <a:ext cx="7560000" cy="953865"/>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spcBef>
                <a:spcPts val="0"/>
              </a:spcBef>
              <a:buNone/>
            </a:pPr>
            <a:r>
              <a:rPr lang="en-US" sz="2400" dirty="0">
                <a:solidFill>
                  <a:srgbClr val="FFFFFF"/>
                </a:solidFill>
                <a:latin typeface="Gotham 1" panose="020B0604020202020204" charset="0"/>
                <a:cs typeface="Gotham 1" panose="020B0604020202020204" charset="0"/>
              </a:rPr>
              <a:t>Skipper </a:t>
            </a:r>
            <a:r>
              <a:rPr lang="en-US" sz="2400" dirty="0" err="1">
                <a:solidFill>
                  <a:srgbClr val="FFFFFF"/>
                </a:solidFill>
                <a:latin typeface="Gotham 1" panose="020B0604020202020204" charset="0"/>
                <a:cs typeface="Gotham 1" panose="020B0604020202020204" charset="0"/>
              </a:rPr>
              <a:t>kaviteter</a:t>
            </a:r>
            <a:endParaRPr lang="en-US" sz="2400" dirty="0">
              <a:solidFill>
                <a:srgbClr val="FFFFFF"/>
              </a:solidFill>
              <a:latin typeface="Gotham 1" panose="020B0604020202020204" charset="0"/>
              <a:cs typeface="Gotham 1" panose="020B0604020202020204" charset="0"/>
            </a:endParaRPr>
          </a:p>
          <a:p>
            <a:pPr marL="0" indent="0" algn="ctr">
              <a:spcBef>
                <a:spcPts val="0"/>
              </a:spcBef>
              <a:buNone/>
            </a:pPr>
            <a:r>
              <a:rPr lang="da-DK" sz="2400" b="1" dirty="0">
                <a:solidFill>
                  <a:srgbClr val="FFFFFF"/>
                </a:solidFill>
                <a:latin typeface="Gotham 1" panose="020B0604020202020204" charset="0"/>
                <a:cs typeface="Gotham 1" panose="020B0604020202020204" charset="0"/>
              </a:rPr>
              <a:t>hvis elektroder ikke kan fjerne noget materiale</a:t>
            </a:r>
            <a:endParaRPr lang="en-US" sz="2400" dirty="0">
              <a:solidFill>
                <a:srgbClr val="FFFFFF"/>
              </a:solidFill>
              <a:latin typeface="Gotham 1" panose="020B0604020202020204" charset="0"/>
              <a:cs typeface="Gotham 1" panose="020B0604020202020204" charset="0"/>
            </a:endParaRPr>
          </a:p>
          <a:p>
            <a:pPr marL="0" indent="0">
              <a:spcBef>
                <a:spcPts val="0"/>
              </a:spcBef>
              <a:buNone/>
            </a:pPr>
            <a:endParaRPr lang="en-US" sz="2400" dirty="0">
              <a:latin typeface="Gotham 1" panose="020B0604020202020204" charset="0"/>
              <a:cs typeface="Gotham 1" panose="020B0604020202020204" charset="0"/>
            </a:endParaRPr>
          </a:p>
        </p:txBody>
      </p:sp>
      <p:sp>
        <p:nvSpPr>
          <p:cNvPr id="12" name="Content Placeholder 7">
            <a:extLst>
              <a:ext uri="{FF2B5EF4-FFF2-40B4-BE49-F238E27FC236}">
                <a16:creationId xmlns:a16="http://schemas.microsoft.com/office/drawing/2014/main" id="{FA2F830B-9A0E-6551-F23B-DE8F58AAA553}"/>
              </a:ext>
            </a:extLst>
          </p:cNvPr>
          <p:cNvSpPr txBox="1">
            <a:spLocks/>
          </p:cNvSpPr>
          <p:nvPr/>
        </p:nvSpPr>
        <p:spPr bwMode="gray">
          <a:xfrm>
            <a:off x="879869" y="7929731"/>
            <a:ext cx="7560000" cy="45381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3000" b="1" dirty="0" err="1">
                <a:solidFill>
                  <a:schemeClr val="dk2"/>
                </a:solidFill>
                <a:latin typeface="Gotham 1" panose="020B0604020202020204" charset="0"/>
                <a:cs typeface="Gotham 1" panose="020B0604020202020204" charset="0"/>
              </a:rPr>
              <a:t>Nyt</a:t>
            </a:r>
            <a:endParaRPr lang="en-US" sz="3000" b="1" dirty="0">
              <a:solidFill>
                <a:schemeClr val="dk2"/>
              </a:solidFill>
              <a:latin typeface="Gotham 1" panose="020B0604020202020204" charset="0"/>
              <a:cs typeface="Gotham 1" panose="020B0604020202020204" charset="0"/>
            </a:endParaRPr>
          </a:p>
          <a:p>
            <a:pPr marL="0" indent="0">
              <a:buNone/>
            </a:pPr>
            <a:endParaRPr lang="en-US" sz="2400" dirty="0">
              <a:latin typeface="Gotham 1" panose="020B0604020202020204" charset="0"/>
              <a:cs typeface="Gotham 1" panose="020B0604020202020204" charset="0"/>
            </a:endParaRPr>
          </a:p>
        </p:txBody>
      </p:sp>
      <p:sp>
        <p:nvSpPr>
          <p:cNvPr id="43" name="Content Placeholder 7">
            <a:extLst>
              <a:ext uri="{FF2B5EF4-FFF2-40B4-BE49-F238E27FC236}">
                <a16:creationId xmlns:a16="http://schemas.microsoft.com/office/drawing/2014/main" id="{62BF153F-9A4F-B087-AF93-5F40D265882C}"/>
              </a:ext>
            </a:extLst>
          </p:cNvPr>
          <p:cNvSpPr txBox="1">
            <a:spLocks/>
          </p:cNvSpPr>
          <p:nvPr/>
        </p:nvSpPr>
        <p:spPr bwMode="gray">
          <a:xfrm>
            <a:off x="9803213" y="6817472"/>
            <a:ext cx="7560000" cy="953865"/>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spcBef>
                <a:spcPts val="0"/>
              </a:spcBef>
              <a:buNone/>
            </a:pPr>
            <a:r>
              <a:rPr lang="en-US" sz="2400" dirty="0">
                <a:solidFill>
                  <a:srgbClr val="FFFFFF"/>
                </a:solidFill>
                <a:latin typeface="Gotham 1" panose="020B0604020202020204" charset="0"/>
                <a:cs typeface="Gotham 1" panose="020B0604020202020204" charset="0"/>
              </a:rPr>
              <a:t>Skipper </a:t>
            </a:r>
            <a:r>
              <a:rPr lang="en-US" sz="2400" dirty="0" err="1">
                <a:solidFill>
                  <a:srgbClr val="FFFFFF"/>
                </a:solidFill>
                <a:latin typeface="Gotham 1" panose="020B0604020202020204" charset="0"/>
                <a:cs typeface="Gotham 1" panose="020B0604020202020204" charset="0"/>
              </a:rPr>
              <a:t>kaviteter</a:t>
            </a:r>
            <a:endParaRPr lang="en-US" sz="2400" dirty="0">
              <a:solidFill>
                <a:srgbClr val="FFFFFF"/>
              </a:solidFill>
              <a:latin typeface="Gotham 1" panose="020B0604020202020204" charset="0"/>
              <a:cs typeface="Gotham 1" panose="020B0604020202020204" charset="0"/>
            </a:endParaRPr>
          </a:p>
          <a:p>
            <a:pPr marL="0" indent="0" algn="ctr">
              <a:spcBef>
                <a:spcPts val="0"/>
              </a:spcBef>
              <a:buNone/>
            </a:pPr>
            <a:r>
              <a:rPr lang="en-US" sz="2100" dirty="0">
                <a:solidFill>
                  <a:schemeClr val="bg1"/>
                </a:solidFill>
                <a:latin typeface="Gotham 1" panose="020B0604020202020204" charset="0"/>
                <a:cs typeface="Gotham 1" panose="020B0604020202020204" charset="0"/>
              </a:rPr>
              <a:t>Springer </a:t>
            </a:r>
            <a:r>
              <a:rPr lang="en-US" sz="2100" dirty="0" err="1">
                <a:solidFill>
                  <a:schemeClr val="bg1"/>
                </a:solidFill>
                <a:latin typeface="Gotham 1" panose="020B0604020202020204" charset="0"/>
                <a:cs typeface="Gotham 1" panose="020B0604020202020204" charset="0"/>
              </a:rPr>
              <a:t>kavitet</a:t>
            </a:r>
            <a:r>
              <a:rPr lang="en-US" sz="2100" dirty="0">
                <a:solidFill>
                  <a:schemeClr val="bg1"/>
                </a:solidFill>
                <a:latin typeface="Gotham 1" panose="020B0604020202020204" charset="0"/>
                <a:cs typeface="Gotham 1" panose="020B0604020202020204" charset="0"/>
              </a:rPr>
              <a:t> over, </a:t>
            </a:r>
            <a:r>
              <a:rPr lang="en-US" sz="2100" dirty="0" err="1">
                <a:solidFill>
                  <a:schemeClr val="bg1"/>
                </a:solidFill>
                <a:latin typeface="Gotham 1" panose="020B0604020202020204" charset="0"/>
                <a:cs typeface="Gotham 1" panose="020B0604020202020204" charset="0"/>
              </a:rPr>
              <a:t>hvor</a:t>
            </a:r>
            <a:r>
              <a:rPr lang="en-US" sz="2100" dirty="0">
                <a:solidFill>
                  <a:schemeClr val="bg1"/>
                </a:solidFill>
                <a:latin typeface="Gotham 1" panose="020B0604020202020204" charset="0"/>
                <a:cs typeface="Gotham 1" panose="020B0604020202020204" charset="0"/>
              </a:rPr>
              <a:t> </a:t>
            </a:r>
            <a:r>
              <a:rPr lang="en-US" sz="2100" dirty="0" err="1">
                <a:solidFill>
                  <a:schemeClr val="bg1"/>
                </a:solidFill>
                <a:latin typeface="Gotham 1" panose="020B0604020202020204" charset="0"/>
                <a:cs typeface="Gotham 1" panose="020B0604020202020204" charset="0"/>
              </a:rPr>
              <a:t>færdigmål</a:t>
            </a:r>
            <a:r>
              <a:rPr lang="en-US" sz="2100" dirty="0">
                <a:solidFill>
                  <a:schemeClr val="bg1"/>
                </a:solidFill>
                <a:latin typeface="Gotham 1" panose="020B0604020202020204" charset="0"/>
                <a:cs typeface="Gotham 1" panose="020B0604020202020204" charset="0"/>
              </a:rPr>
              <a:t> er </a:t>
            </a:r>
            <a:r>
              <a:rPr lang="en-US" sz="2100" dirty="0" err="1">
                <a:solidFill>
                  <a:schemeClr val="bg1"/>
                </a:solidFill>
                <a:latin typeface="Gotham 1" panose="020B0604020202020204" charset="0"/>
                <a:cs typeface="Gotham 1" panose="020B0604020202020204" charset="0"/>
              </a:rPr>
              <a:t>opnået</a:t>
            </a:r>
            <a:endParaRPr lang="en-US" sz="2100" dirty="0">
              <a:solidFill>
                <a:schemeClr val="bg1"/>
              </a:solidFill>
              <a:latin typeface="Gotham 1" panose="020B0604020202020204" charset="0"/>
              <a:cs typeface="Gotham 1" panose="020B0604020202020204" charset="0"/>
            </a:endParaRPr>
          </a:p>
          <a:p>
            <a:pPr marL="0" indent="0">
              <a:spcBef>
                <a:spcPts val="0"/>
              </a:spcBef>
              <a:buNone/>
            </a:pPr>
            <a:endParaRPr lang="en-US" sz="2400" dirty="0">
              <a:latin typeface="Gotham 1" panose="020B0604020202020204" charset="0"/>
              <a:cs typeface="Gotham 1" panose="020B0604020202020204" charset="0"/>
            </a:endParaRPr>
          </a:p>
        </p:txBody>
      </p:sp>
      <p:sp>
        <p:nvSpPr>
          <p:cNvPr id="46" name="Content Placeholder 7">
            <a:extLst>
              <a:ext uri="{FF2B5EF4-FFF2-40B4-BE49-F238E27FC236}">
                <a16:creationId xmlns:a16="http://schemas.microsoft.com/office/drawing/2014/main" id="{D7073733-8E4C-2E4C-1FAA-2A5D1861ADA0}"/>
              </a:ext>
            </a:extLst>
          </p:cNvPr>
          <p:cNvSpPr txBox="1">
            <a:spLocks/>
          </p:cNvSpPr>
          <p:nvPr/>
        </p:nvSpPr>
        <p:spPr bwMode="gray">
          <a:xfrm>
            <a:off x="879870" y="8455876"/>
            <a:ext cx="7560000" cy="427466"/>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2700">
                <a:solidFill>
                  <a:srgbClr val="FFFFFF"/>
                </a:solidFill>
                <a:latin typeface="Gotham 1" panose="020B0604020202020204" charset="0"/>
                <a:cs typeface="Gotham 1" panose="020B0604020202020204" charset="0"/>
              </a:rPr>
              <a:t>00-13:56 </a:t>
            </a:r>
            <a:r>
              <a:rPr lang="en-US" sz="2700">
                <a:solidFill>
                  <a:srgbClr val="FFFFFF"/>
                </a:solidFill>
                <a:latin typeface="Gotham 1" panose="020B0604020202020204" charset="0"/>
                <a:cs typeface="Gotham 1" panose="020B0604020202020204" charset="0"/>
                <a:sym typeface="Wingdings" panose="05000000000000000000" pitchFamily="2" charset="2"/>
              </a:rPr>
              <a:t> </a:t>
            </a:r>
            <a:r>
              <a:rPr lang="en-US" sz="2700" b="1">
                <a:solidFill>
                  <a:srgbClr val="00B050"/>
                </a:solidFill>
                <a:latin typeface="Gotham 1" panose="020B0604020202020204" charset="0"/>
                <a:cs typeface="Gotham 1" panose="020B0604020202020204" charset="0"/>
                <a:sym typeface="Wingdings" panose="05000000000000000000" pitchFamily="2" charset="2"/>
              </a:rPr>
              <a:t>00-13:43</a:t>
            </a:r>
            <a:endParaRPr lang="en-US" sz="2700" b="1">
              <a:solidFill>
                <a:srgbClr val="00B050"/>
              </a:solidFill>
              <a:latin typeface="Gotham 1" panose="020B0604020202020204" charset="0"/>
              <a:cs typeface="Gotham 1" panose="020B0604020202020204" charset="0"/>
            </a:endParaRPr>
          </a:p>
          <a:p>
            <a:pPr marL="0" indent="0">
              <a:buNone/>
            </a:pPr>
            <a:endParaRPr lang="en-US" sz="2700">
              <a:latin typeface="Gotham 1" panose="020B0604020202020204" charset="0"/>
              <a:cs typeface="Gotham 1" panose="020B0604020202020204" charset="0"/>
            </a:endParaRPr>
          </a:p>
          <a:p>
            <a:pPr marL="0" indent="0">
              <a:buNone/>
            </a:pPr>
            <a:endParaRPr lang="en-US" sz="2700">
              <a:latin typeface="Gotham 1" panose="020B0604020202020204" charset="0"/>
              <a:cs typeface="Gotham 1" panose="020B0604020202020204" charset="0"/>
            </a:endParaRPr>
          </a:p>
        </p:txBody>
      </p:sp>
      <p:sp>
        <p:nvSpPr>
          <p:cNvPr id="47" name="Content Placeholder 7">
            <a:extLst>
              <a:ext uri="{FF2B5EF4-FFF2-40B4-BE49-F238E27FC236}">
                <a16:creationId xmlns:a16="http://schemas.microsoft.com/office/drawing/2014/main" id="{9C5B6FA7-B989-45D9-40D2-4D23F6D6C553}"/>
              </a:ext>
            </a:extLst>
          </p:cNvPr>
          <p:cNvSpPr txBox="1">
            <a:spLocks/>
          </p:cNvSpPr>
          <p:nvPr/>
        </p:nvSpPr>
        <p:spPr bwMode="gray">
          <a:xfrm>
            <a:off x="9803213" y="8455875"/>
            <a:ext cx="7560000" cy="503166"/>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2700">
                <a:solidFill>
                  <a:srgbClr val="FFFFFF"/>
                </a:solidFill>
                <a:latin typeface="Gotham 1" panose="020B0604020202020204" charset="0"/>
                <a:cs typeface="Gotham 1" panose="020B0604020202020204" charset="0"/>
              </a:rPr>
              <a:t>00-13:43 </a:t>
            </a:r>
            <a:r>
              <a:rPr lang="en-US" sz="2700">
                <a:solidFill>
                  <a:srgbClr val="FFFFFF"/>
                </a:solidFill>
                <a:latin typeface="Gotham 1" panose="020B0604020202020204" charset="0"/>
                <a:cs typeface="Gotham 1" panose="020B0604020202020204" charset="0"/>
                <a:sym typeface="Wingdings" panose="05000000000000000000" pitchFamily="2" charset="2"/>
              </a:rPr>
              <a:t> </a:t>
            </a:r>
            <a:r>
              <a:rPr lang="en-US" sz="2700" b="1">
                <a:solidFill>
                  <a:srgbClr val="00B050"/>
                </a:solidFill>
                <a:latin typeface="Gotham 1" panose="020B0604020202020204" charset="0"/>
                <a:cs typeface="Gotham 1" panose="020B0604020202020204" charset="0"/>
                <a:sym typeface="Wingdings" panose="05000000000000000000" pitchFamily="2" charset="2"/>
              </a:rPr>
              <a:t>00-12:45</a:t>
            </a:r>
            <a:endParaRPr lang="en-US" sz="2700" b="1">
              <a:solidFill>
                <a:srgbClr val="00B050"/>
              </a:solidFill>
              <a:latin typeface="Gotham 1" panose="020B0604020202020204" charset="0"/>
              <a:cs typeface="Gotham 1" panose="020B0604020202020204" charset="0"/>
            </a:endParaRPr>
          </a:p>
        </p:txBody>
      </p:sp>
      <p:sp>
        <p:nvSpPr>
          <p:cNvPr id="6" name="Content Placeholder 7">
            <a:extLst>
              <a:ext uri="{FF2B5EF4-FFF2-40B4-BE49-F238E27FC236}">
                <a16:creationId xmlns:a16="http://schemas.microsoft.com/office/drawing/2014/main" id="{5048263F-9E8D-473F-28D3-262B16918284}"/>
              </a:ext>
            </a:extLst>
          </p:cNvPr>
          <p:cNvSpPr txBox="1">
            <a:spLocks/>
          </p:cNvSpPr>
          <p:nvPr/>
        </p:nvSpPr>
        <p:spPr bwMode="gray">
          <a:xfrm>
            <a:off x="9848132" y="7920969"/>
            <a:ext cx="7560000" cy="45381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3000" b="1" dirty="0" err="1">
                <a:solidFill>
                  <a:schemeClr val="dk2"/>
                </a:solidFill>
                <a:latin typeface="Gotham 1" panose="020B0604020202020204" charset="0"/>
                <a:cs typeface="Gotham 1" panose="020B0604020202020204" charset="0"/>
              </a:rPr>
              <a:t>Nyt</a:t>
            </a:r>
            <a:endParaRPr lang="en-US" sz="3000" b="1" dirty="0">
              <a:solidFill>
                <a:schemeClr val="dk2"/>
              </a:solidFill>
              <a:latin typeface="Gotham 1" panose="020B0604020202020204" charset="0"/>
              <a:cs typeface="Gotham 1" panose="020B0604020202020204" charset="0"/>
            </a:endParaRPr>
          </a:p>
          <a:p>
            <a:pPr marL="0" indent="0">
              <a:buNone/>
            </a:pPr>
            <a:endParaRPr lang="en-US" sz="2400" dirty="0">
              <a:latin typeface="Gotham 1" panose="020B0604020202020204" charset="0"/>
              <a:cs typeface="Gotham 1" panose="020B0604020202020204" charset="0"/>
            </a:endParaRPr>
          </a:p>
        </p:txBody>
      </p:sp>
      <p:pic>
        <p:nvPicPr>
          <p:cNvPr id="15" name="Picture 14">
            <a:extLst>
              <a:ext uri="{FF2B5EF4-FFF2-40B4-BE49-F238E27FC236}">
                <a16:creationId xmlns:a16="http://schemas.microsoft.com/office/drawing/2014/main" id="{E79B057B-8969-4D12-5975-EFB2E0DEA7A7}"/>
              </a:ext>
            </a:extLst>
          </p:cNvPr>
          <p:cNvPicPr>
            <a:picLocks noChangeAspect="1"/>
          </p:cNvPicPr>
          <p:nvPr/>
        </p:nvPicPr>
        <p:blipFill>
          <a:blip r:embed="rId4"/>
          <a:stretch>
            <a:fillRect/>
          </a:stretch>
        </p:blipFill>
        <p:spPr>
          <a:xfrm>
            <a:off x="837397" y="2386479"/>
            <a:ext cx="7745351" cy="4228200"/>
          </a:xfrm>
          <a:prstGeom prst="rect">
            <a:avLst/>
          </a:prstGeom>
        </p:spPr>
      </p:pic>
      <p:sp>
        <p:nvSpPr>
          <p:cNvPr id="19" name="Rectangle 18">
            <a:extLst>
              <a:ext uri="{FF2B5EF4-FFF2-40B4-BE49-F238E27FC236}">
                <a16:creationId xmlns:a16="http://schemas.microsoft.com/office/drawing/2014/main" id="{BC68C7DD-097B-B3E4-A048-3F6645D57FD8}"/>
              </a:ext>
            </a:extLst>
          </p:cNvPr>
          <p:cNvSpPr/>
          <p:nvPr/>
        </p:nvSpPr>
        <p:spPr bwMode="gray">
          <a:xfrm>
            <a:off x="2004645" y="5741269"/>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1" name="Rectangle 20">
            <a:extLst>
              <a:ext uri="{FF2B5EF4-FFF2-40B4-BE49-F238E27FC236}">
                <a16:creationId xmlns:a16="http://schemas.microsoft.com/office/drawing/2014/main" id="{1AAC74BB-4354-9465-0761-430D9ED6CF3B}"/>
              </a:ext>
            </a:extLst>
          </p:cNvPr>
          <p:cNvSpPr/>
          <p:nvPr/>
        </p:nvSpPr>
        <p:spPr bwMode="gray">
          <a:xfrm>
            <a:off x="4467237" y="5745961"/>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6" name="Rectangle 25">
            <a:extLst>
              <a:ext uri="{FF2B5EF4-FFF2-40B4-BE49-F238E27FC236}">
                <a16:creationId xmlns:a16="http://schemas.microsoft.com/office/drawing/2014/main" id="{34583C6D-0787-E5B5-8A81-24D894D6B441}"/>
              </a:ext>
            </a:extLst>
          </p:cNvPr>
          <p:cNvSpPr/>
          <p:nvPr/>
        </p:nvSpPr>
        <p:spPr bwMode="gray">
          <a:xfrm>
            <a:off x="5296286" y="6194728"/>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36" name="Rectangle 35">
            <a:extLst>
              <a:ext uri="{FF2B5EF4-FFF2-40B4-BE49-F238E27FC236}">
                <a16:creationId xmlns:a16="http://schemas.microsoft.com/office/drawing/2014/main" id="{7B39F92D-198C-62CF-E099-C3232512EC25}"/>
              </a:ext>
            </a:extLst>
          </p:cNvPr>
          <p:cNvSpPr/>
          <p:nvPr/>
        </p:nvSpPr>
        <p:spPr bwMode="gray">
          <a:xfrm>
            <a:off x="6087683" y="6193616"/>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pic>
        <p:nvPicPr>
          <p:cNvPr id="16" name="Picture 15">
            <a:extLst>
              <a:ext uri="{FF2B5EF4-FFF2-40B4-BE49-F238E27FC236}">
                <a16:creationId xmlns:a16="http://schemas.microsoft.com/office/drawing/2014/main" id="{64F8E6B4-D373-AA45-5618-72FA20387102}"/>
              </a:ext>
            </a:extLst>
          </p:cNvPr>
          <p:cNvPicPr>
            <a:picLocks noChangeAspect="1"/>
          </p:cNvPicPr>
          <p:nvPr/>
        </p:nvPicPr>
        <p:blipFill>
          <a:blip r:embed="rId4"/>
          <a:stretch>
            <a:fillRect/>
          </a:stretch>
        </p:blipFill>
        <p:spPr>
          <a:xfrm>
            <a:off x="9940949" y="2384283"/>
            <a:ext cx="7745351" cy="4228200"/>
          </a:xfrm>
          <a:prstGeom prst="rect">
            <a:avLst/>
          </a:prstGeom>
        </p:spPr>
      </p:pic>
      <p:pic>
        <p:nvPicPr>
          <p:cNvPr id="20" name="Picture 19">
            <a:extLst>
              <a:ext uri="{FF2B5EF4-FFF2-40B4-BE49-F238E27FC236}">
                <a16:creationId xmlns:a16="http://schemas.microsoft.com/office/drawing/2014/main" id="{ECAFC62D-374F-BAC8-A2C3-2CB6BDAC630F}"/>
              </a:ext>
            </a:extLst>
          </p:cNvPr>
          <p:cNvPicPr>
            <a:picLocks noChangeAspect="1"/>
          </p:cNvPicPr>
          <p:nvPr/>
        </p:nvPicPr>
        <p:blipFill>
          <a:blip r:embed="rId5"/>
          <a:stretch>
            <a:fillRect/>
          </a:stretch>
        </p:blipFill>
        <p:spPr>
          <a:xfrm>
            <a:off x="9932471" y="2384283"/>
            <a:ext cx="7753829" cy="4228200"/>
          </a:xfrm>
          <a:prstGeom prst="rect">
            <a:avLst/>
          </a:prstGeom>
        </p:spPr>
      </p:pic>
      <p:sp>
        <p:nvSpPr>
          <p:cNvPr id="37" name="Rectangle 36">
            <a:extLst>
              <a:ext uri="{FF2B5EF4-FFF2-40B4-BE49-F238E27FC236}">
                <a16:creationId xmlns:a16="http://schemas.microsoft.com/office/drawing/2014/main" id="{06856A1F-9137-8B72-D6A7-7B26CE27B5EA}"/>
              </a:ext>
            </a:extLst>
          </p:cNvPr>
          <p:cNvSpPr/>
          <p:nvPr/>
        </p:nvSpPr>
        <p:spPr bwMode="gray">
          <a:xfrm>
            <a:off x="11063001" y="4850077"/>
            <a:ext cx="791307" cy="456683"/>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38" name="Rectangle 37">
            <a:extLst>
              <a:ext uri="{FF2B5EF4-FFF2-40B4-BE49-F238E27FC236}">
                <a16:creationId xmlns:a16="http://schemas.microsoft.com/office/drawing/2014/main" id="{DC791D42-E144-2F93-6C17-AFBAB77A62F1}"/>
              </a:ext>
            </a:extLst>
          </p:cNvPr>
          <p:cNvSpPr/>
          <p:nvPr/>
        </p:nvSpPr>
        <p:spPr bwMode="gray">
          <a:xfrm>
            <a:off x="11891675" y="4845163"/>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39" name="Rectangle 38">
            <a:extLst>
              <a:ext uri="{FF2B5EF4-FFF2-40B4-BE49-F238E27FC236}">
                <a16:creationId xmlns:a16="http://schemas.microsoft.com/office/drawing/2014/main" id="{6D6EBC50-D8C1-5A24-0FCE-9DF9F9E6A6B7}"/>
              </a:ext>
            </a:extLst>
          </p:cNvPr>
          <p:cNvSpPr/>
          <p:nvPr/>
        </p:nvSpPr>
        <p:spPr bwMode="gray">
          <a:xfrm>
            <a:off x="12735230" y="4845163"/>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40" name="Rectangle 39">
            <a:extLst>
              <a:ext uri="{FF2B5EF4-FFF2-40B4-BE49-F238E27FC236}">
                <a16:creationId xmlns:a16="http://schemas.microsoft.com/office/drawing/2014/main" id="{94700A96-23FD-0C82-D4B4-8C5C346C96FE}"/>
              </a:ext>
            </a:extLst>
          </p:cNvPr>
          <p:cNvSpPr/>
          <p:nvPr/>
        </p:nvSpPr>
        <p:spPr bwMode="gray">
          <a:xfrm>
            <a:off x="13578279" y="4845163"/>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41" name="Rectangle 40">
            <a:extLst>
              <a:ext uri="{FF2B5EF4-FFF2-40B4-BE49-F238E27FC236}">
                <a16:creationId xmlns:a16="http://schemas.microsoft.com/office/drawing/2014/main" id="{94D2906A-53FE-51FA-698F-22F99F468E9F}"/>
              </a:ext>
            </a:extLst>
          </p:cNvPr>
          <p:cNvSpPr/>
          <p:nvPr/>
        </p:nvSpPr>
        <p:spPr bwMode="gray">
          <a:xfrm>
            <a:off x="14421329" y="4845163"/>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42" name="Rectangle 41">
            <a:extLst>
              <a:ext uri="{FF2B5EF4-FFF2-40B4-BE49-F238E27FC236}">
                <a16:creationId xmlns:a16="http://schemas.microsoft.com/office/drawing/2014/main" id="{E9A3BFD3-3A33-AE35-6FC4-45410B4CFF96}"/>
              </a:ext>
            </a:extLst>
          </p:cNvPr>
          <p:cNvSpPr/>
          <p:nvPr/>
        </p:nvSpPr>
        <p:spPr bwMode="gray">
          <a:xfrm>
            <a:off x="13577774" y="6181187"/>
            <a:ext cx="791307" cy="46159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grpSp>
        <p:nvGrpSpPr>
          <p:cNvPr id="3" name="Gruppe 2">
            <a:extLst>
              <a:ext uri="{FF2B5EF4-FFF2-40B4-BE49-F238E27FC236}">
                <a16:creationId xmlns:a16="http://schemas.microsoft.com/office/drawing/2014/main" id="{DD125449-A9A7-BD7B-C66C-748764FCBC26}"/>
              </a:ext>
            </a:extLst>
          </p:cNvPr>
          <p:cNvGrpSpPr/>
          <p:nvPr/>
        </p:nvGrpSpPr>
        <p:grpSpPr>
          <a:xfrm>
            <a:off x="-116571" y="9254172"/>
            <a:ext cx="20067172" cy="1190529"/>
            <a:chOff x="-116571" y="9254172"/>
            <a:chExt cx="20067172" cy="1190529"/>
          </a:xfrm>
        </p:grpSpPr>
        <p:grpSp>
          <p:nvGrpSpPr>
            <p:cNvPr id="5" name="Group 9">
              <a:extLst>
                <a:ext uri="{FF2B5EF4-FFF2-40B4-BE49-F238E27FC236}">
                  <a16:creationId xmlns:a16="http://schemas.microsoft.com/office/drawing/2014/main" id="{0E94E077-E8C1-63FB-CF37-2F408CD2E2F6}"/>
                </a:ext>
              </a:extLst>
            </p:cNvPr>
            <p:cNvGrpSpPr/>
            <p:nvPr/>
          </p:nvGrpSpPr>
          <p:grpSpPr>
            <a:xfrm>
              <a:off x="-116571" y="9254172"/>
              <a:ext cx="20067172" cy="1190529"/>
              <a:chOff x="0" y="0"/>
              <a:chExt cx="26756230" cy="1587372"/>
            </a:xfrm>
          </p:grpSpPr>
          <p:grpSp>
            <p:nvGrpSpPr>
              <p:cNvPr id="24" name="Group 10">
                <a:extLst>
                  <a:ext uri="{FF2B5EF4-FFF2-40B4-BE49-F238E27FC236}">
                    <a16:creationId xmlns:a16="http://schemas.microsoft.com/office/drawing/2014/main" id="{48CE9CE9-F2FE-AF3D-F0FD-336CEF90C872}"/>
                  </a:ext>
                </a:extLst>
              </p:cNvPr>
              <p:cNvGrpSpPr/>
              <p:nvPr/>
            </p:nvGrpSpPr>
            <p:grpSpPr>
              <a:xfrm>
                <a:off x="0" y="0"/>
                <a:ext cx="26756230" cy="1587372"/>
                <a:chOff x="0" y="0"/>
                <a:chExt cx="5285181" cy="313555"/>
              </a:xfrm>
            </p:grpSpPr>
            <p:sp>
              <p:nvSpPr>
                <p:cNvPr id="27" name="Freeform 11">
                  <a:extLst>
                    <a:ext uri="{FF2B5EF4-FFF2-40B4-BE49-F238E27FC236}">
                      <a16:creationId xmlns:a16="http://schemas.microsoft.com/office/drawing/2014/main" id="{82D4D367-8F04-8630-5AFB-E35BC0F8F61F}"/>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8" name="TextBox 12">
                  <a:extLst>
                    <a:ext uri="{FF2B5EF4-FFF2-40B4-BE49-F238E27FC236}">
                      <a16:creationId xmlns:a16="http://schemas.microsoft.com/office/drawing/2014/main" id="{E3B03CFC-493F-07BF-D869-679E4C18DBC2}"/>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5" name="Freeform 13">
                <a:extLst>
                  <a:ext uri="{FF2B5EF4-FFF2-40B4-BE49-F238E27FC236}">
                    <a16:creationId xmlns:a16="http://schemas.microsoft.com/office/drawing/2014/main" id="{7E6E79D8-84FB-2ECB-764C-952726F6644D}"/>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7" name="Group 14">
              <a:extLst>
                <a:ext uri="{FF2B5EF4-FFF2-40B4-BE49-F238E27FC236}">
                  <a16:creationId xmlns:a16="http://schemas.microsoft.com/office/drawing/2014/main" id="{DE2E0B3D-E38D-47C7-A60D-28DDDB5D73C3}"/>
                </a:ext>
              </a:extLst>
            </p:cNvPr>
            <p:cNvGrpSpPr/>
            <p:nvPr/>
          </p:nvGrpSpPr>
          <p:grpSpPr>
            <a:xfrm>
              <a:off x="17406546" y="9693061"/>
              <a:ext cx="456538" cy="456538"/>
              <a:chOff x="0" y="0"/>
              <a:chExt cx="812800" cy="812800"/>
            </a:xfrm>
          </p:grpSpPr>
          <p:sp>
            <p:nvSpPr>
              <p:cNvPr id="22" name="Freeform 15">
                <a:extLst>
                  <a:ext uri="{FF2B5EF4-FFF2-40B4-BE49-F238E27FC236}">
                    <a16:creationId xmlns:a16="http://schemas.microsoft.com/office/drawing/2014/main" id="{1D3172AB-0DA9-FE19-5A62-E5CE377C1D4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3" name="TextBox 16">
                <a:extLst>
                  <a:ext uri="{FF2B5EF4-FFF2-40B4-BE49-F238E27FC236}">
                    <a16:creationId xmlns:a16="http://schemas.microsoft.com/office/drawing/2014/main" id="{D3A2C53D-13E1-6A63-8179-61CBABE95B58}"/>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0" name="Group 17">
              <a:extLst>
                <a:ext uri="{FF2B5EF4-FFF2-40B4-BE49-F238E27FC236}">
                  <a16:creationId xmlns:a16="http://schemas.microsoft.com/office/drawing/2014/main" id="{042D4956-6132-C615-1C34-003880C8B0C7}"/>
                </a:ext>
              </a:extLst>
            </p:cNvPr>
            <p:cNvGrpSpPr/>
            <p:nvPr/>
          </p:nvGrpSpPr>
          <p:grpSpPr>
            <a:xfrm>
              <a:off x="17112326" y="9464973"/>
              <a:ext cx="603512" cy="603512"/>
              <a:chOff x="0" y="0"/>
              <a:chExt cx="812800" cy="812800"/>
            </a:xfrm>
          </p:grpSpPr>
          <p:sp>
            <p:nvSpPr>
              <p:cNvPr id="17" name="Freeform 18">
                <a:extLst>
                  <a:ext uri="{FF2B5EF4-FFF2-40B4-BE49-F238E27FC236}">
                    <a16:creationId xmlns:a16="http://schemas.microsoft.com/office/drawing/2014/main" id="{4A28F84E-5A32-B0A8-898E-B17676F37DC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8" name="TextBox 19">
                <a:extLst>
                  <a:ext uri="{FF2B5EF4-FFF2-40B4-BE49-F238E27FC236}">
                    <a16:creationId xmlns:a16="http://schemas.microsoft.com/office/drawing/2014/main" id="{9F5E985D-5A02-BB49-FC7F-1741B5326D22}"/>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56</a:t>
                </a:r>
              </a:p>
            </p:txBody>
          </p:sp>
        </p:grpSp>
      </p:grpSp>
    </p:spTree>
    <p:extLst>
      <p:ext uri="{BB962C8B-B14F-4D97-AF65-F5344CB8AC3E}">
        <p14:creationId xmlns:p14="http://schemas.microsoft.com/office/powerpoint/2010/main" val="1351249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9"/>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0"/>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41"/>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4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43" grpId="0"/>
      <p:bldP spid="46" grpId="0"/>
      <p:bldP spid="47" grpId="0"/>
      <p:bldP spid="6" grpId="0"/>
      <p:bldP spid="19" grpId="0" animBg="1"/>
      <p:bldP spid="21" grpId="0" animBg="1"/>
      <p:bldP spid="26" grpId="0" animBg="1"/>
      <p:bldP spid="36" grpId="0" animBg="1"/>
      <p:bldP spid="37" grpId="0" animBg="1"/>
      <p:bldP spid="38" grpId="0" animBg="1"/>
      <p:bldP spid="39" grpId="0" animBg="1"/>
      <p:bldP spid="40" grpId="0" animBg="1"/>
      <p:bldP spid="41" grpId="0" animBg="1"/>
      <p:bldP spid="4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59643F-1C7E-940E-FBD0-839E3FDEF32B}"/>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Optimeringer</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baseret</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på</a:t>
            </a:r>
            <a:r>
              <a:rPr lang="en-GB" sz="2400" dirty="0">
                <a:latin typeface="Gotham 1" panose="020B0604020202020204" charset="0"/>
                <a:cs typeface="Gotham 1" panose="020B0604020202020204" charset="0"/>
              </a:rPr>
              <a:t> </a:t>
            </a:r>
            <a:r>
              <a:rPr lang="en-GB" sz="2400" b="1" dirty="0" err="1">
                <a:latin typeface="Gotham 1" panose="020B0604020202020204" charset="0"/>
                <a:cs typeface="Gotham 1" panose="020B0604020202020204" charset="0"/>
              </a:rPr>
              <a:t>palletter</a:t>
            </a:r>
            <a:r>
              <a:rPr lang="en-GB" sz="2400" b="1" dirty="0">
                <a:latin typeface="Gotham 1" panose="020B0604020202020204" charset="0"/>
                <a:cs typeface="Gotham 1" panose="020B0604020202020204" charset="0"/>
              </a:rPr>
              <a:t> </a:t>
            </a:r>
            <a:r>
              <a:rPr lang="en-GB" sz="2400" b="1" dirty="0" err="1">
                <a:latin typeface="Gotham 1" panose="020B0604020202020204" charset="0"/>
                <a:cs typeface="Gotham 1" panose="020B0604020202020204" charset="0"/>
              </a:rPr>
              <a:t>og</a:t>
            </a:r>
            <a:r>
              <a:rPr lang="en-GB" sz="2400" b="1" dirty="0">
                <a:latin typeface="Gotham 1" panose="020B0604020202020204" charset="0"/>
                <a:cs typeface="Gotham 1" panose="020B0604020202020204" charset="0"/>
              </a:rPr>
              <a:t> partier</a:t>
            </a:r>
            <a:endParaRPr lang="en-GB" sz="2400" b="1" i="1" dirty="0">
              <a:solidFill>
                <a:srgbClr val="FFFFFF"/>
              </a:solidFill>
              <a:latin typeface="Gotham 1" panose="020B0604020202020204" charset="0"/>
              <a:cs typeface="Gotham 1" panose="020B0604020202020204" charset="0"/>
            </a:endParaRPr>
          </a:p>
        </p:txBody>
      </p:sp>
      <p:sp>
        <p:nvSpPr>
          <p:cNvPr id="15" name="Content Placeholder 7">
            <a:extLst>
              <a:ext uri="{FF2B5EF4-FFF2-40B4-BE49-F238E27FC236}">
                <a16:creationId xmlns:a16="http://schemas.microsoft.com/office/drawing/2014/main" id="{F7713568-D6D1-A1F6-9C3A-5CB70A7B3E6F}"/>
              </a:ext>
            </a:extLst>
          </p:cNvPr>
          <p:cNvSpPr>
            <a:spLocks noGrp="1"/>
          </p:cNvSpPr>
          <p:nvPr>
            <p:ph sz="quarter" idx="17"/>
          </p:nvPr>
        </p:nvSpPr>
        <p:spPr>
          <a:xfrm>
            <a:off x="7371477" y="6861089"/>
            <a:ext cx="10218918" cy="2444058"/>
          </a:xfrm>
        </p:spPr>
        <p:txBody>
          <a:bodyPr/>
          <a:lstStyle/>
          <a:p>
            <a:pPr marL="0" indent="0">
              <a:buNone/>
            </a:pPr>
            <a:r>
              <a:rPr lang="en-US" b="1" dirty="0" err="1">
                <a:solidFill>
                  <a:srgbClr val="FFFFFF"/>
                </a:solidFill>
                <a:latin typeface="Gotham 1" panose="020B0604020202020204" charset="0"/>
                <a:cs typeface="Gotham 1" panose="020B0604020202020204" charset="0"/>
              </a:rPr>
              <a:t>Antal</a:t>
            </a:r>
            <a:r>
              <a:rPr lang="en-US" b="1" dirty="0">
                <a:solidFill>
                  <a:srgbClr val="FFFFFF"/>
                </a:solidFill>
                <a:latin typeface="Gotham 1" panose="020B0604020202020204" charset="0"/>
                <a:cs typeface="Gotham 1" panose="020B0604020202020204" charset="0"/>
              </a:rPr>
              <a:t> </a:t>
            </a:r>
            <a:r>
              <a:rPr lang="en-US" b="1" dirty="0" err="1">
                <a:solidFill>
                  <a:srgbClr val="FFFFFF"/>
                </a:solidFill>
                <a:latin typeface="Gotham 1" panose="020B0604020202020204" charset="0"/>
                <a:cs typeface="Gotham 1" panose="020B0604020202020204" charset="0"/>
              </a:rPr>
              <a:t>emner</a:t>
            </a:r>
            <a:r>
              <a:rPr lang="en-US" dirty="0">
                <a:solidFill>
                  <a:srgbClr val="FFFFFF"/>
                </a:solidFill>
                <a:latin typeface="Gotham 1" panose="020B0604020202020204" charset="0"/>
                <a:cs typeface="Gotham 1" panose="020B0604020202020204" charset="0"/>
              </a:rPr>
              <a:t>	7	</a:t>
            </a:r>
          </a:p>
          <a:p>
            <a:pPr marL="0" indent="0">
              <a:buNone/>
            </a:pPr>
            <a:r>
              <a:rPr lang="en-US" b="1" dirty="0">
                <a:solidFill>
                  <a:srgbClr val="FFFFFF"/>
                </a:solidFill>
                <a:latin typeface="Gotham 1" panose="020B0604020202020204" charset="0"/>
                <a:cs typeface="Gotham 1" panose="020B0604020202020204" charset="0"/>
              </a:rPr>
              <a:t>Partier	</a:t>
            </a:r>
            <a:r>
              <a:rPr lang="en-US" dirty="0">
                <a:solidFill>
                  <a:srgbClr val="FFFFFF"/>
                </a:solidFill>
                <a:latin typeface="Gotham 1" panose="020B0604020202020204" charset="0"/>
                <a:cs typeface="Gotham 1" panose="020B0604020202020204" charset="0"/>
              </a:rPr>
              <a:t>	3 (3 – 3 – 1)</a:t>
            </a:r>
          </a:p>
          <a:p>
            <a:pPr marL="0" indent="0">
              <a:buNone/>
            </a:pPr>
            <a:endParaRPr lang="en-US" dirty="0">
              <a:latin typeface="Gotham 1" panose="020B0604020202020204" charset="0"/>
              <a:cs typeface="Gotham 1" panose="020B0604020202020204" charset="0"/>
            </a:endParaRPr>
          </a:p>
        </p:txBody>
      </p:sp>
      <p:pic>
        <p:nvPicPr>
          <p:cNvPr id="19" name="Picture 18">
            <a:extLst>
              <a:ext uri="{FF2B5EF4-FFF2-40B4-BE49-F238E27FC236}">
                <a16:creationId xmlns:a16="http://schemas.microsoft.com/office/drawing/2014/main" id="{54B68367-35D0-3C81-8B6F-5F3BC7F4DCF4}"/>
              </a:ext>
            </a:extLst>
          </p:cNvPr>
          <p:cNvPicPr>
            <a:picLocks noChangeAspect="1"/>
          </p:cNvPicPr>
          <p:nvPr/>
        </p:nvPicPr>
        <p:blipFill rotWithShape="1">
          <a:blip r:embed="rId3"/>
          <a:srcRect t="1367" r="2479" b="1367"/>
          <a:stretch/>
        </p:blipFill>
        <p:spPr>
          <a:xfrm>
            <a:off x="7189214" y="2203883"/>
            <a:ext cx="10218918" cy="4320000"/>
          </a:xfrm>
          <a:prstGeom prst="rect">
            <a:avLst/>
          </a:prstGeom>
        </p:spPr>
      </p:pic>
      <p:sp>
        <p:nvSpPr>
          <p:cNvPr id="8" name="Rectangle 7">
            <a:extLst>
              <a:ext uri="{FF2B5EF4-FFF2-40B4-BE49-F238E27FC236}">
                <a16:creationId xmlns:a16="http://schemas.microsoft.com/office/drawing/2014/main" id="{482B9FAB-7548-FA3E-F3E4-DE54469E5CBF}"/>
              </a:ext>
            </a:extLst>
          </p:cNvPr>
          <p:cNvSpPr/>
          <p:nvPr/>
        </p:nvSpPr>
        <p:spPr bwMode="gray">
          <a:xfrm>
            <a:off x="7189213" y="6745043"/>
            <a:ext cx="4910873" cy="118972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12" name="ZoneTexte 11">
            <a:extLst>
              <a:ext uri="{FF2B5EF4-FFF2-40B4-BE49-F238E27FC236}">
                <a16:creationId xmlns:a16="http://schemas.microsoft.com/office/drawing/2014/main" id="{2CC596E1-44DE-65BC-0B28-7387B22C2531}"/>
              </a:ext>
            </a:extLst>
          </p:cNvPr>
          <p:cNvSpPr txBox="1"/>
          <p:nvPr/>
        </p:nvSpPr>
        <p:spPr bwMode="gray">
          <a:xfrm>
            <a:off x="764429" y="1961501"/>
            <a:ext cx="9165513" cy="461665"/>
          </a:xfrm>
          <a:prstGeom prst="rect">
            <a:avLst/>
          </a:prstGeom>
          <a:noFill/>
        </p:spPr>
        <p:txBody>
          <a:bodyPr wrap="square">
            <a:spAutoFit/>
          </a:bodyPr>
          <a:lstStyle/>
          <a:p>
            <a:r>
              <a:rPr lang="en-US" sz="2400" b="1" dirty="0">
                <a:solidFill>
                  <a:schemeClr val="dk2"/>
                </a:solidFill>
              </a:rPr>
              <a:t>Job </a:t>
            </a:r>
            <a:r>
              <a:rPr lang="en-US" sz="2400" b="1" dirty="0" err="1">
                <a:solidFill>
                  <a:schemeClr val="dk2"/>
                </a:solidFill>
              </a:rPr>
              <a:t>eksempel</a:t>
            </a:r>
            <a:endParaRPr lang="en-GB" sz="2400" b="1" dirty="0">
              <a:solidFill>
                <a:schemeClr val="dk2"/>
              </a:solidFill>
            </a:endParaRPr>
          </a:p>
        </p:txBody>
      </p:sp>
      <p:pic>
        <p:nvPicPr>
          <p:cNvPr id="17" name="Image 16" descr="Une image contenant capture d’écran, conception&#10;&#10;Description générée automatiquement">
            <a:extLst>
              <a:ext uri="{FF2B5EF4-FFF2-40B4-BE49-F238E27FC236}">
                <a16:creationId xmlns:a16="http://schemas.microsoft.com/office/drawing/2014/main" id="{13D5DAB7-2677-8A47-E4B3-A88A4B1F14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2708" y="2560633"/>
            <a:ext cx="5158155" cy="4901795"/>
          </a:xfrm>
          <a:prstGeom prst="rect">
            <a:avLst/>
          </a:prstGeom>
        </p:spPr>
      </p:pic>
      <p:pic>
        <p:nvPicPr>
          <p:cNvPr id="18" name="Image 17" descr="Une image contenant croquis, texte, art, boisson gazeuse&#10;&#10;Description générée automatiquement">
            <a:extLst>
              <a:ext uri="{FF2B5EF4-FFF2-40B4-BE49-F238E27FC236}">
                <a16:creationId xmlns:a16="http://schemas.microsoft.com/office/drawing/2014/main" id="{80B0FE7B-AB89-4292-AEB0-A440A06378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11467" y="6340588"/>
            <a:ext cx="1102356" cy="2400965"/>
          </a:xfrm>
          <a:prstGeom prst="rect">
            <a:avLst/>
          </a:prstGeom>
        </p:spPr>
      </p:pic>
      <p:sp>
        <p:nvSpPr>
          <p:cNvPr id="20" name="Content Placeholder 7">
            <a:extLst>
              <a:ext uri="{FF2B5EF4-FFF2-40B4-BE49-F238E27FC236}">
                <a16:creationId xmlns:a16="http://schemas.microsoft.com/office/drawing/2014/main" id="{12182A29-456E-B3CB-6A4C-1B835724E9E7}"/>
              </a:ext>
            </a:extLst>
          </p:cNvPr>
          <p:cNvSpPr txBox="1">
            <a:spLocks/>
          </p:cNvSpPr>
          <p:nvPr/>
        </p:nvSpPr>
        <p:spPr bwMode="gray">
          <a:xfrm>
            <a:off x="2878661" y="7807643"/>
            <a:ext cx="3034875" cy="45381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buNone/>
            </a:pPr>
            <a:r>
              <a:rPr lang="en-US" sz="1800" dirty="0">
                <a:solidFill>
                  <a:srgbClr val="FFFFFF"/>
                </a:solidFill>
              </a:rPr>
              <a:t>For-</a:t>
            </a:r>
            <a:r>
              <a:rPr lang="en-US" sz="1800" dirty="0" err="1">
                <a:solidFill>
                  <a:srgbClr val="FFFFFF"/>
                </a:solidFill>
              </a:rPr>
              <a:t>fræst</a:t>
            </a:r>
            <a:r>
              <a:rPr lang="en-US" sz="1800" dirty="0">
                <a:solidFill>
                  <a:srgbClr val="FFFFFF"/>
                </a:solidFill>
              </a:rPr>
              <a:t> @ 0.2 mm</a:t>
            </a:r>
          </a:p>
          <a:p>
            <a:pPr marL="0" indent="0">
              <a:buNone/>
            </a:pPr>
            <a:endParaRPr lang="en-US" sz="1800" dirty="0">
              <a:solidFill>
                <a:srgbClr val="FFFFFF"/>
              </a:solidFill>
            </a:endParaRPr>
          </a:p>
          <a:p>
            <a:pPr marL="0" indent="0">
              <a:buNone/>
            </a:pPr>
            <a:endParaRPr lang="en-US" sz="1800" dirty="0"/>
          </a:p>
        </p:txBody>
      </p:sp>
      <p:grpSp>
        <p:nvGrpSpPr>
          <p:cNvPr id="2" name="Gruppe 1">
            <a:extLst>
              <a:ext uri="{FF2B5EF4-FFF2-40B4-BE49-F238E27FC236}">
                <a16:creationId xmlns:a16="http://schemas.microsoft.com/office/drawing/2014/main" id="{B9E1F3B5-5297-75DC-1C16-D0B37BDBEA26}"/>
              </a:ext>
            </a:extLst>
          </p:cNvPr>
          <p:cNvGrpSpPr/>
          <p:nvPr/>
        </p:nvGrpSpPr>
        <p:grpSpPr>
          <a:xfrm>
            <a:off x="-116571" y="9254172"/>
            <a:ext cx="20067172" cy="1190529"/>
            <a:chOff x="-116571" y="9254172"/>
            <a:chExt cx="20067172" cy="1190529"/>
          </a:xfrm>
        </p:grpSpPr>
        <p:grpSp>
          <p:nvGrpSpPr>
            <p:cNvPr id="3" name="Group 9">
              <a:extLst>
                <a:ext uri="{FF2B5EF4-FFF2-40B4-BE49-F238E27FC236}">
                  <a16:creationId xmlns:a16="http://schemas.microsoft.com/office/drawing/2014/main" id="{FD621395-A9C5-AFFA-1910-80895B309D71}"/>
                </a:ext>
              </a:extLst>
            </p:cNvPr>
            <p:cNvGrpSpPr/>
            <p:nvPr/>
          </p:nvGrpSpPr>
          <p:grpSpPr>
            <a:xfrm>
              <a:off x="-116571" y="9254172"/>
              <a:ext cx="20067172" cy="1190529"/>
              <a:chOff x="0" y="0"/>
              <a:chExt cx="26756230" cy="1587372"/>
            </a:xfrm>
          </p:grpSpPr>
          <p:grpSp>
            <p:nvGrpSpPr>
              <p:cNvPr id="22" name="Group 10">
                <a:extLst>
                  <a:ext uri="{FF2B5EF4-FFF2-40B4-BE49-F238E27FC236}">
                    <a16:creationId xmlns:a16="http://schemas.microsoft.com/office/drawing/2014/main" id="{648FDA09-2ED0-7265-D28B-0577353D40F8}"/>
                  </a:ext>
                </a:extLst>
              </p:cNvPr>
              <p:cNvGrpSpPr/>
              <p:nvPr/>
            </p:nvGrpSpPr>
            <p:grpSpPr>
              <a:xfrm>
                <a:off x="0" y="0"/>
                <a:ext cx="26756230" cy="1587372"/>
                <a:chOff x="0" y="0"/>
                <a:chExt cx="5285181" cy="313555"/>
              </a:xfrm>
            </p:grpSpPr>
            <p:sp>
              <p:nvSpPr>
                <p:cNvPr id="24" name="Freeform 11">
                  <a:extLst>
                    <a:ext uri="{FF2B5EF4-FFF2-40B4-BE49-F238E27FC236}">
                      <a16:creationId xmlns:a16="http://schemas.microsoft.com/office/drawing/2014/main" id="{099A36B3-096E-2603-C57E-32C9495838E6}"/>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5" name="TextBox 12">
                  <a:extLst>
                    <a:ext uri="{FF2B5EF4-FFF2-40B4-BE49-F238E27FC236}">
                      <a16:creationId xmlns:a16="http://schemas.microsoft.com/office/drawing/2014/main" id="{9A71C343-CAE0-D997-EFF5-4B324A1ACBCA}"/>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3" name="Freeform 13">
                <a:extLst>
                  <a:ext uri="{FF2B5EF4-FFF2-40B4-BE49-F238E27FC236}">
                    <a16:creationId xmlns:a16="http://schemas.microsoft.com/office/drawing/2014/main" id="{9D9FE22F-5AAC-5659-60B7-740F97F35A18}"/>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5" name="Group 14">
              <a:extLst>
                <a:ext uri="{FF2B5EF4-FFF2-40B4-BE49-F238E27FC236}">
                  <a16:creationId xmlns:a16="http://schemas.microsoft.com/office/drawing/2014/main" id="{F5B45CE2-45F7-115C-444F-BC8E9A0EBF87}"/>
                </a:ext>
              </a:extLst>
            </p:cNvPr>
            <p:cNvGrpSpPr/>
            <p:nvPr/>
          </p:nvGrpSpPr>
          <p:grpSpPr>
            <a:xfrm>
              <a:off x="17406546" y="9693061"/>
              <a:ext cx="456538" cy="456538"/>
              <a:chOff x="0" y="0"/>
              <a:chExt cx="812800" cy="812800"/>
            </a:xfrm>
          </p:grpSpPr>
          <p:sp>
            <p:nvSpPr>
              <p:cNvPr id="16" name="Freeform 15">
                <a:extLst>
                  <a:ext uri="{FF2B5EF4-FFF2-40B4-BE49-F238E27FC236}">
                    <a16:creationId xmlns:a16="http://schemas.microsoft.com/office/drawing/2014/main" id="{AC2F219E-B7D1-BA5D-2640-DDFE98179B9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1" name="TextBox 16">
                <a:extLst>
                  <a:ext uri="{FF2B5EF4-FFF2-40B4-BE49-F238E27FC236}">
                    <a16:creationId xmlns:a16="http://schemas.microsoft.com/office/drawing/2014/main" id="{3353F5A8-EA01-1BBE-EF4A-8384086EB76C}"/>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6" name="Group 17">
              <a:extLst>
                <a:ext uri="{FF2B5EF4-FFF2-40B4-BE49-F238E27FC236}">
                  <a16:creationId xmlns:a16="http://schemas.microsoft.com/office/drawing/2014/main" id="{FEF159D3-1376-D750-60D6-D4E673C6E1D0}"/>
                </a:ext>
              </a:extLst>
            </p:cNvPr>
            <p:cNvGrpSpPr/>
            <p:nvPr/>
          </p:nvGrpSpPr>
          <p:grpSpPr>
            <a:xfrm>
              <a:off x="17112326" y="9464973"/>
              <a:ext cx="603512" cy="603512"/>
              <a:chOff x="0" y="0"/>
              <a:chExt cx="812800" cy="812800"/>
            </a:xfrm>
          </p:grpSpPr>
          <p:sp>
            <p:nvSpPr>
              <p:cNvPr id="9" name="Freeform 18">
                <a:extLst>
                  <a:ext uri="{FF2B5EF4-FFF2-40B4-BE49-F238E27FC236}">
                    <a16:creationId xmlns:a16="http://schemas.microsoft.com/office/drawing/2014/main" id="{F0E7C0AF-50DB-6FE2-7DE6-93C7545174C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19">
                <a:extLst>
                  <a:ext uri="{FF2B5EF4-FFF2-40B4-BE49-F238E27FC236}">
                    <a16:creationId xmlns:a16="http://schemas.microsoft.com/office/drawing/2014/main" id="{F125830F-2BD0-F1CB-9FC6-6C55CD195A2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57</a:t>
                </a:r>
              </a:p>
            </p:txBody>
          </p:sp>
        </p:grpSp>
      </p:grpSp>
    </p:spTree>
    <p:extLst>
      <p:ext uri="{BB962C8B-B14F-4D97-AF65-F5344CB8AC3E}">
        <p14:creationId xmlns:p14="http://schemas.microsoft.com/office/powerpoint/2010/main" val="3670415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8"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B42E274-C12B-3EC5-00ED-3C9000ABD240}"/>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pic>
        <p:nvPicPr>
          <p:cNvPr id="24" name="Picture 23">
            <a:extLst>
              <a:ext uri="{FF2B5EF4-FFF2-40B4-BE49-F238E27FC236}">
                <a16:creationId xmlns:a16="http://schemas.microsoft.com/office/drawing/2014/main" id="{15C33588-25FA-C28A-4F2D-BE5F1BD2EBCB}"/>
              </a:ext>
            </a:extLst>
          </p:cNvPr>
          <p:cNvPicPr>
            <a:picLocks noChangeAspect="1"/>
          </p:cNvPicPr>
          <p:nvPr/>
        </p:nvPicPr>
        <p:blipFill>
          <a:blip r:embed="rId3"/>
          <a:stretch>
            <a:fillRect/>
          </a:stretch>
        </p:blipFill>
        <p:spPr>
          <a:xfrm>
            <a:off x="7303091" y="2488247"/>
            <a:ext cx="3501401" cy="6281925"/>
          </a:xfrm>
          <a:prstGeom prst="rect">
            <a:avLst/>
          </a:prstGeom>
        </p:spPr>
      </p:pic>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Optimeringer</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baseret</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på</a:t>
            </a:r>
            <a:r>
              <a:rPr lang="en-GB" sz="2400" dirty="0">
                <a:latin typeface="Gotham 1" panose="020B0604020202020204" charset="0"/>
                <a:cs typeface="Gotham 1" panose="020B0604020202020204" charset="0"/>
              </a:rPr>
              <a:t> </a:t>
            </a:r>
            <a:r>
              <a:rPr lang="en-GB" sz="2400" b="1" dirty="0" err="1">
                <a:latin typeface="Gotham 1" panose="020B0604020202020204" charset="0"/>
                <a:cs typeface="Gotham 1" panose="020B0604020202020204" charset="0"/>
              </a:rPr>
              <a:t>palletter</a:t>
            </a:r>
            <a:r>
              <a:rPr lang="en-GB" sz="2400" b="1" dirty="0">
                <a:latin typeface="Gotham 1" panose="020B0604020202020204" charset="0"/>
                <a:cs typeface="Gotham 1" panose="020B0604020202020204" charset="0"/>
              </a:rPr>
              <a:t> </a:t>
            </a:r>
            <a:r>
              <a:rPr lang="en-GB" sz="2400" b="1" dirty="0" err="1">
                <a:latin typeface="Gotham 1" panose="020B0604020202020204" charset="0"/>
                <a:cs typeface="Gotham 1" panose="020B0604020202020204" charset="0"/>
              </a:rPr>
              <a:t>og</a:t>
            </a:r>
            <a:r>
              <a:rPr lang="en-GB" sz="2400" b="1" dirty="0">
                <a:latin typeface="Gotham 1" panose="020B0604020202020204" charset="0"/>
                <a:cs typeface="Gotham 1" panose="020B0604020202020204" charset="0"/>
              </a:rPr>
              <a:t> batches</a:t>
            </a:r>
            <a:endParaRPr lang="en-GB" sz="2400" b="1" i="1" dirty="0">
              <a:solidFill>
                <a:srgbClr val="FFFFFF"/>
              </a:solidFill>
              <a:latin typeface="Gotham 1" panose="020B0604020202020204" charset="0"/>
              <a:cs typeface="Gotham 1" panose="020B0604020202020204" charset="0"/>
            </a:endParaRPr>
          </a:p>
        </p:txBody>
      </p:sp>
      <p:pic>
        <p:nvPicPr>
          <p:cNvPr id="9" name="Picture 8">
            <a:extLst>
              <a:ext uri="{FF2B5EF4-FFF2-40B4-BE49-F238E27FC236}">
                <a16:creationId xmlns:a16="http://schemas.microsoft.com/office/drawing/2014/main" id="{740E7CA9-C5F4-6EB4-CCC9-E93E5A4EA9FC}"/>
              </a:ext>
            </a:extLst>
          </p:cNvPr>
          <p:cNvPicPr>
            <a:picLocks noChangeAspect="1"/>
          </p:cNvPicPr>
          <p:nvPr/>
        </p:nvPicPr>
        <p:blipFill>
          <a:blip r:embed="rId4"/>
          <a:stretch>
            <a:fillRect/>
          </a:stretch>
        </p:blipFill>
        <p:spPr>
          <a:xfrm>
            <a:off x="879866" y="1898924"/>
            <a:ext cx="4363647" cy="712695"/>
          </a:xfrm>
          <a:prstGeom prst="rect">
            <a:avLst/>
          </a:prstGeom>
        </p:spPr>
      </p:pic>
      <p:pic>
        <p:nvPicPr>
          <p:cNvPr id="18" name="Picture 17">
            <a:extLst>
              <a:ext uri="{FF2B5EF4-FFF2-40B4-BE49-F238E27FC236}">
                <a16:creationId xmlns:a16="http://schemas.microsoft.com/office/drawing/2014/main" id="{CBFDDA5C-0103-3875-D5A6-EC2454E7AD03}"/>
              </a:ext>
            </a:extLst>
          </p:cNvPr>
          <p:cNvPicPr>
            <a:picLocks noChangeAspect="1"/>
          </p:cNvPicPr>
          <p:nvPr/>
        </p:nvPicPr>
        <p:blipFill>
          <a:blip r:embed="rId5"/>
          <a:stretch>
            <a:fillRect/>
          </a:stretch>
        </p:blipFill>
        <p:spPr>
          <a:xfrm>
            <a:off x="12864073" y="5098262"/>
            <a:ext cx="4544060" cy="1028844"/>
          </a:xfrm>
          <a:prstGeom prst="rect">
            <a:avLst/>
          </a:prstGeom>
        </p:spPr>
      </p:pic>
      <p:sp>
        <p:nvSpPr>
          <p:cNvPr id="19" name="Rectangle 18">
            <a:extLst>
              <a:ext uri="{FF2B5EF4-FFF2-40B4-BE49-F238E27FC236}">
                <a16:creationId xmlns:a16="http://schemas.microsoft.com/office/drawing/2014/main" id="{DB126EA8-7ACF-6107-B08B-2AEBFFED5C74}"/>
              </a:ext>
            </a:extLst>
          </p:cNvPr>
          <p:cNvSpPr/>
          <p:nvPr/>
        </p:nvSpPr>
        <p:spPr bwMode="gray">
          <a:xfrm>
            <a:off x="12859712" y="5599582"/>
            <a:ext cx="4548419" cy="52752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0" name="Rectangle 19">
            <a:extLst>
              <a:ext uri="{FF2B5EF4-FFF2-40B4-BE49-F238E27FC236}">
                <a16:creationId xmlns:a16="http://schemas.microsoft.com/office/drawing/2014/main" id="{1CF5D7E0-65D8-698C-3EF4-AE7381C25B33}"/>
              </a:ext>
            </a:extLst>
          </p:cNvPr>
          <p:cNvSpPr/>
          <p:nvPr/>
        </p:nvSpPr>
        <p:spPr bwMode="gray">
          <a:xfrm>
            <a:off x="9625010" y="3735071"/>
            <a:ext cx="1175124" cy="2156189"/>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1" name="Rectangle 20">
            <a:extLst>
              <a:ext uri="{FF2B5EF4-FFF2-40B4-BE49-F238E27FC236}">
                <a16:creationId xmlns:a16="http://schemas.microsoft.com/office/drawing/2014/main" id="{48A919F8-F1A9-A76E-C501-D2E90288ECD9}"/>
              </a:ext>
            </a:extLst>
          </p:cNvPr>
          <p:cNvSpPr/>
          <p:nvPr/>
        </p:nvSpPr>
        <p:spPr bwMode="gray">
          <a:xfrm>
            <a:off x="9627832" y="5891260"/>
            <a:ext cx="1172300" cy="2156189"/>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2" name="Rectangle 21">
            <a:extLst>
              <a:ext uri="{FF2B5EF4-FFF2-40B4-BE49-F238E27FC236}">
                <a16:creationId xmlns:a16="http://schemas.microsoft.com/office/drawing/2014/main" id="{1B962A53-1CCF-03B6-711A-419DA143591F}"/>
              </a:ext>
            </a:extLst>
          </p:cNvPr>
          <p:cNvSpPr/>
          <p:nvPr/>
        </p:nvSpPr>
        <p:spPr bwMode="gray">
          <a:xfrm>
            <a:off x="9624884" y="8028651"/>
            <a:ext cx="1172300" cy="72499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pic>
        <p:nvPicPr>
          <p:cNvPr id="29" name="Picture 28">
            <a:extLst>
              <a:ext uri="{FF2B5EF4-FFF2-40B4-BE49-F238E27FC236}">
                <a16:creationId xmlns:a16="http://schemas.microsoft.com/office/drawing/2014/main" id="{70B2FBF4-63AA-E50D-2402-E6057ADFEE0B}"/>
              </a:ext>
            </a:extLst>
          </p:cNvPr>
          <p:cNvPicPr>
            <a:picLocks noChangeAspect="1"/>
          </p:cNvPicPr>
          <p:nvPr/>
        </p:nvPicPr>
        <p:blipFill>
          <a:blip r:embed="rId6"/>
          <a:stretch>
            <a:fillRect/>
          </a:stretch>
        </p:blipFill>
        <p:spPr>
          <a:xfrm>
            <a:off x="879866" y="2879486"/>
            <a:ext cx="4363647" cy="6271560"/>
          </a:xfrm>
          <a:prstGeom prst="rect">
            <a:avLst/>
          </a:prstGeom>
        </p:spPr>
      </p:pic>
      <p:sp>
        <p:nvSpPr>
          <p:cNvPr id="2" name="Arrow: Left 1">
            <a:extLst>
              <a:ext uri="{FF2B5EF4-FFF2-40B4-BE49-F238E27FC236}">
                <a16:creationId xmlns:a16="http://schemas.microsoft.com/office/drawing/2014/main" id="{29FA3713-0405-AD76-2C7F-2469AFBF0A6E}"/>
              </a:ext>
            </a:extLst>
          </p:cNvPr>
          <p:cNvSpPr/>
          <p:nvPr/>
        </p:nvSpPr>
        <p:spPr bwMode="gray">
          <a:xfrm rot="10800000">
            <a:off x="5805996" y="5014464"/>
            <a:ext cx="1065321" cy="1229490"/>
          </a:xfrm>
          <a:prstGeom prst="leftArrow">
            <a:avLst/>
          </a:prstGeom>
          <a:noFill/>
          <a:ln w="19050">
            <a:solidFill>
              <a:schemeClr val="dk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solidFill>
                <a:schemeClr val="dk2"/>
              </a:solidFill>
            </a:endParaRPr>
          </a:p>
        </p:txBody>
      </p:sp>
      <p:grpSp>
        <p:nvGrpSpPr>
          <p:cNvPr id="3" name="Gruppe 2">
            <a:extLst>
              <a:ext uri="{FF2B5EF4-FFF2-40B4-BE49-F238E27FC236}">
                <a16:creationId xmlns:a16="http://schemas.microsoft.com/office/drawing/2014/main" id="{D8C21D54-68AE-CE78-7E03-76604187B42A}"/>
              </a:ext>
            </a:extLst>
          </p:cNvPr>
          <p:cNvGrpSpPr/>
          <p:nvPr/>
        </p:nvGrpSpPr>
        <p:grpSpPr>
          <a:xfrm>
            <a:off x="-116571" y="9254172"/>
            <a:ext cx="20067172" cy="1190529"/>
            <a:chOff x="-116571" y="9254172"/>
            <a:chExt cx="20067172" cy="1190529"/>
          </a:xfrm>
        </p:grpSpPr>
        <p:grpSp>
          <p:nvGrpSpPr>
            <p:cNvPr id="6" name="Group 9">
              <a:extLst>
                <a:ext uri="{FF2B5EF4-FFF2-40B4-BE49-F238E27FC236}">
                  <a16:creationId xmlns:a16="http://schemas.microsoft.com/office/drawing/2014/main" id="{D38BB26B-0DE1-33DE-C78F-515349E4CDD8}"/>
                </a:ext>
              </a:extLst>
            </p:cNvPr>
            <p:cNvGrpSpPr/>
            <p:nvPr/>
          </p:nvGrpSpPr>
          <p:grpSpPr>
            <a:xfrm>
              <a:off x="-116571" y="9254172"/>
              <a:ext cx="20067172" cy="1190529"/>
              <a:chOff x="0" y="0"/>
              <a:chExt cx="26756230" cy="1587372"/>
            </a:xfrm>
          </p:grpSpPr>
          <p:grpSp>
            <p:nvGrpSpPr>
              <p:cNvPr id="17" name="Group 10">
                <a:extLst>
                  <a:ext uri="{FF2B5EF4-FFF2-40B4-BE49-F238E27FC236}">
                    <a16:creationId xmlns:a16="http://schemas.microsoft.com/office/drawing/2014/main" id="{3C1D25B1-2EA2-F44F-97F8-FD2848458690}"/>
                  </a:ext>
                </a:extLst>
              </p:cNvPr>
              <p:cNvGrpSpPr/>
              <p:nvPr/>
            </p:nvGrpSpPr>
            <p:grpSpPr>
              <a:xfrm>
                <a:off x="0" y="0"/>
                <a:ext cx="26756230" cy="1587372"/>
                <a:chOff x="0" y="0"/>
                <a:chExt cx="5285181" cy="313555"/>
              </a:xfrm>
            </p:grpSpPr>
            <p:sp>
              <p:nvSpPr>
                <p:cNvPr id="25" name="Freeform 11">
                  <a:extLst>
                    <a:ext uri="{FF2B5EF4-FFF2-40B4-BE49-F238E27FC236}">
                      <a16:creationId xmlns:a16="http://schemas.microsoft.com/office/drawing/2014/main" id="{A628D246-908D-4002-5CA6-93A59BA4AF2E}"/>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6" name="TextBox 12">
                  <a:extLst>
                    <a:ext uri="{FF2B5EF4-FFF2-40B4-BE49-F238E27FC236}">
                      <a16:creationId xmlns:a16="http://schemas.microsoft.com/office/drawing/2014/main" id="{8E21309D-EEDD-CF51-38EB-40081592AC83}"/>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3" name="Freeform 13">
                <a:extLst>
                  <a:ext uri="{FF2B5EF4-FFF2-40B4-BE49-F238E27FC236}">
                    <a16:creationId xmlns:a16="http://schemas.microsoft.com/office/drawing/2014/main" id="{D50F9697-E8A7-FCD0-A44F-66B66C6E4C44}"/>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7"/>
                <a:stretch>
                  <a:fillRect t="-74131" b="-74131"/>
                </a:stretch>
              </a:blipFill>
            </p:spPr>
            <p:txBody>
              <a:bodyPr/>
              <a:lstStyle/>
              <a:p>
                <a:endParaRPr lang="en-GB"/>
              </a:p>
            </p:txBody>
          </p:sp>
        </p:grpSp>
        <p:grpSp>
          <p:nvGrpSpPr>
            <p:cNvPr id="7" name="Group 14">
              <a:extLst>
                <a:ext uri="{FF2B5EF4-FFF2-40B4-BE49-F238E27FC236}">
                  <a16:creationId xmlns:a16="http://schemas.microsoft.com/office/drawing/2014/main" id="{A7D871E4-72CA-7E79-919D-1BFEB6462281}"/>
                </a:ext>
              </a:extLst>
            </p:cNvPr>
            <p:cNvGrpSpPr/>
            <p:nvPr/>
          </p:nvGrpSpPr>
          <p:grpSpPr>
            <a:xfrm>
              <a:off x="17406546" y="9693061"/>
              <a:ext cx="456538" cy="456538"/>
              <a:chOff x="0" y="0"/>
              <a:chExt cx="812800" cy="812800"/>
            </a:xfrm>
          </p:grpSpPr>
          <p:sp>
            <p:nvSpPr>
              <p:cNvPr id="15" name="Freeform 15">
                <a:extLst>
                  <a:ext uri="{FF2B5EF4-FFF2-40B4-BE49-F238E27FC236}">
                    <a16:creationId xmlns:a16="http://schemas.microsoft.com/office/drawing/2014/main" id="{1A29D282-C3BC-90D0-C266-1BA8ADA62A2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6" name="TextBox 16">
                <a:extLst>
                  <a:ext uri="{FF2B5EF4-FFF2-40B4-BE49-F238E27FC236}">
                    <a16:creationId xmlns:a16="http://schemas.microsoft.com/office/drawing/2014/main" id="{3786032D-A73D-B4FA-F05A-F4309B6095DF}"/>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8" name="Group 17">
              <a:extLst>
                <a:ext uri="{FF2B5EF4-FFF2-40B4-BE49-F238E27FC236}">
                  <a16:creationId xmlns:a16="http://schemas.microsoft.com/office/drawing/2014/main" id="{AF051787-5BFA-7362-AD2A-D309EEC0BF41}"/>
                </a:ext>
              </a:extLst>
            </p:cNvPr>
            <p:cNvGrpSpPr/>
            <p:nvPr/>
          </p:nvGrpSpPr>
          <p:grpSpPr>
            <a:xfrm>
              <a:off x="17112326" y="9464973"/>
              <a:ext cx="603512" cy="603512"/>
              <a:chOff x="0" y="0"/>
              <a:chExt cx="812800" cy="812800"/>
            </a:xfrm>
          </p:grpSpPr>
          <p:sp>
            <p:nvSpPr>
              <p:cNvPr id="12" name="Freeform 18">
                <a:extLst>
                  <a:ext uri="{FF2B5EF4-FFF2-40B4-BE49-F238E27FC236}">
                    <a16:creationId xmlns:a16="http://schemas.microsoft.com/office/drawing/2014/main" id="{4B530945-8EF1-7F44-AB0F-BF0886A6F53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19">
                <a:extLst>
                  <a:ext uri="{FF2B5EF4-FFF2-40B4-BE49-F238E27FC236}">
                    <a16:creationId xmlns:a16="http://schemas.microsoft.com/office/drawing/2014/main" id="{3A38C718-2D32-CDDB-8300-635B46F98A7A}"/>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58</a:t>
                </a:r>
              </a:p>
            </p:txBody>
          </p:sp>
        </p:grpSp>
      </p:grpSp>
    </p:spTree>
    <p:extLst>
      <p:ext uri="{BB962C8B-B14F-4D97-AF65-F5344CB8AC3E}">
        <p14:creationId xmlns:p14="http://schemas.microsoft.com/office/powerpoint/2010/main" val="3292220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grpId="0" nodeType="withEffect" nodePh="1">
                                  <p:stCondLst>
                                    <p:cond delay="0"/>
                                  </p:stCondLst>
                                  <p:endCondLst>
                                    <p:cond evt="begin" delay="0">
                                      <p:tn val="13"/>
                                    </p:cond>
                                  </p:end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1" grpId="0" animBg="1"/>
      <p:bldP spid="22" grpId="0" animBg="1"/>
      <p:bldP spid="2"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0573DA-758F-DF25-DEAD-C21356A86DAF}"/>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4" name="Slide Number Placeholder 3"/>
          <p:cNvSpPr>
            <a:spLocks noGrp="1"/>
          </p:cNvSpPr>
          <p:nvPr>
            <p:ph type="sldNum" sz="quarter" idx="12"/>
          </p:nvPr>
        </p:nvSpPr>
        <p:spPr/>
        <p:txBody>
          <a:bodyPr/>
          <a:lstStyle/>
          <a:p>
            <a:fld id="{90266B34-C41A-43AC-87F0-969F703F3D9E}" type="slidenum">
              <a:rPr lang="en-GB" smtClean="0"/>
              <a:t>59</a:t>
            </a:fld>
            <a:endParaRPr lang="en-GB"/>
          </a:p>
        </p:txBody>
      </p:sp>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Optimeringer</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baseret</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på</a:t>
            </a:r>
            <a:r>
              <a:rPr lang="en-GB" sz="2400" dirty="0">
                <a:latin typeface="Gotham 1" panose="020B0604020202020204" charset="0"/>
                <a:cs typeface="Gotham 1" panose="020B0604020202020204" charset="0"/>
              </a:rPr>
              <a:t> </a:t>
            </a:r>
            <a:r>
              <a:rPr lang="en-GB" sz="2400" b="1" dirty="0" err="1">
                <a:latin typeface="Gotham 1" panose="020B0604020202020204" charset="0"/>
                <a:cs typeface="Gotham 1" panose="020B0604020202020204" charset="0"/>
              </a:rPr>
              <a:t>palletter</a:t>
            </a:r>
            <a:r>
              <a:rPr lang="en-GB" sz="2400" b="1" dirty="0">
                <a:latin typeface="Gotham 1" panose="020B0604020202020204" charset="0"/>
                <a:cs typeface="Gotham 1" panose="020B0604020202020204" charset="0"/>
              </a:rPr>
              <a:t> </a:t>
            </a:r>
            <a:r>
              <a:rPr lang="en-GB" sz="2400" b="1" dirty="0" err="1">
                <a:latin typeface="Gotham 1" panose="020B0604020202020204" charset="0"/>
                <a:cs typeface="Gotham 1" panose="020B0604020202020204" charset="0"/>
              </a:rPr>
              <a:t>og</a:t>
            </a:r>
            <a:r>
              <a:rPr lang="en-GB" sz="2400" b="1" dirty="0">
                <a:latin typeface="Gotham 1" panose="020B0604020202020204" charset="0"/>
                <a:cs typeface="Gotham 1" panose="020B0604020202020204" charset="0"/>
              </a:rPr>
              <a:t> batches</a:t>
            </a:r>
            <a:endParaRPr lang="en-GB" sz="2400" b="1" i="1" dirty="0">
              <a:solidFill>
                <a:srgbClr val="FFFFFF"/>
              </a:solidFill>
              <a:latin typeface="Gotham 1" panose="020B0604020202020204" charset="0"/>
              <a:cs typeface="Gotham 1" panose="020B0604020202020204" charset="0"/>
            </a:endParaRPr>
          </a:p>
        </p:txBody>
      </p:sp>
      <p:sp>
        <p:nvSpPr>
          <p:cNvPr id="15" name="Content Placeholder 7">
            <a:extLst>
              <a:ext uri="{FF2B5EF4-FFF2-40B4-BE49-F238E27FC236}">
                <a16:creationId xmlns:a16="http://schemas.microsoft.com/office/drawing/2014/main" id="{84BD2CD2-B3B4-F806-6E70-E2B9FB03C4BF}"/>
              </a:ext>
            </a:extLst>
          </p:cNvPr>
          <p:cNvSpPr txBox="1">
            <a:spLocks/>
          </p:cNvSpPr>
          <p:nvPr/>
        </p:nvSpPr>
        <p:spPr bwMode="gray">
          <a:xfrm>
            <a:off x="11494523" y="2820653"/>
            <a:ext cx="4444512" cy="89396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2400" b="1" dirty="0">
                <a:solidFill>
                  <a:srgbClr val="FFFFFF"/>
                </a:solidFill>
                <a:latin typeface="Gotham 1" panose="020B0604020202020204" charset="0"/>
                <a:cs typeface="Gotham 1" panose="020B0604020202020204" charset="0"/>
              </a:rPr>
              <a:t>Parti 1 </a:t>
            </a:r>
            <a:r>
              <a:rPr lang="en-US" sz="2100" dirty="0">
                <a:solidFill>
                  <a:srgbClr val="FFFFFF"/>
                </a:solidFill>
                <a:latin typeface="Gotham 1" panose="020B0604020202020204" charset="0"/>
                <a:cs typeface="Gotham 1" panose="020B0604020202020204" charset="0"/>
              </a:rPr>
              <a:t>(= Parti 2)</a:t>
            </a:r>
          </a:p>
          <a:p>
            <a:pPr marL="0" indent="0" algn="ctr">
              <a:buNone/>
            </a:pPr>
            <a:r>
              <a:rPr lang="en-US" sz="2100" dirty="0">
                <a:solidFill>
                  <a:srgbClr val="FFFFFF"/>
                </a:solidFill>
                <a:latin typeface="Gotham 1" panose="020B0604020202020204" charset="0"/>
                <a:cs typeface="Gotham 1" panose="020B0604020202020204" charset="0"/>
              </a:rPr>
              <a:t>3 </a:t>
            </a:r>
            <a:r>
              <a:rPr lang="en-US" sz="2100" dirty="0" err="1">
                <a:solidFill>
                  <a:srgbClr val="FFFFFF"/>
                </a:solidFill>
                <a:latin typeface="Gotham 1" panose="020B0604020202020204" charset="0"/>
                <a:cs typeface="Gotham 1" panose="020B0604020202020204" charset="0"/>
              </a:rPr>
              <a:t>Emner</a:t>
            </a:r>
            <a:r>
              <a:rPr lang="en-US" sz="2100" dirty="0">
                <a:solidFill>
                  <a:srgbClr val="FFFFFF"/>
                </a:solidFill>
                <a:latin typeface="Gotham 1" panose="020B0604020202020204" charset="0"/>
                <a:cs typeface="Gotham 1" panose="020B0604020202020204" charset="0"/>
              </a:rPr>
              <a:t> / 12 </a:t>
            </a:r>
            <a:r>
              <a:rPr lang="en-US" sz="2100" dirty="0" err="1">
                <a:solidFill>
                  <a:srgbClr val="FFFFFF"/>
                </a:solidFill>
                <a:latin typeface="Gotham 1" panose="020B0604020202020204" charset="0"/>
                <a:cs typeface="Gotham 1" panose="020B0604020202020204" charset="0"/>
              </a:rPr>
              <a:t>kaviteter</a:t>
            </a:r>
            <a:endParaRPr lang="en-US" sz="2400" dirty="0">
              <a:solidFill>
                <a:srgbClr val="FFFFFF"/>
              </a:solidFill>
              <a:latin typeface="Gotham 1" panose="020B0604020202020204" charset="0"/>
              <a:cs typeface="Gotham 1" panose="020B0604020202020204" charset="0"/>
            </a:endParaRPr>
          </a:p>
          <a:p>
            <a:pPr marL="0" indent="0" algn="ctr">
              <a:buNone/>
            </a:pPr>
            <a:endParaRPr lang="en-US" sz="2400" dirty="0">
              <a:solidFill>
                <a:srgbClr val="FFFFFF"/>
              </a:solidFill>
              <a:latin typeface="Gotham 1" panose="020B0604020202020204" charset="0"/>
              <a:cs typeface="Gotham 1" panose="020B0604020202020204" charset="0"/>
            </a:endParaRPr>
          </a:p>
          <a:p>
            <a:pPr marL="0" indent="0" algn="ctr">
              <a:buNone/>
            </a:pPr>
            <a:endParaRPr lang="en-US" sz="2400" dirty="0">
              <a:latin typeface="Gotham 1" panose="020B0604020202020204" charset="0"/>
              <a:cs typeface="Gotham 1" panose="020B0604020202020204" charset="0"/>
            </a:endParaRPr>
          </a:p>
        </p:txBody>
      </p:sp>
      <p:sp>
        <p:nvSpPr>
          <p:cNvPr id="16" name="Content Placeholder 7">
            <a:extLst>
              <a:ext uri="{FF2B5EF4-FFF2-40B4-BE49-F238E27FC236}">
                <a16:creationId xmlns:a16="http://schemas.microsoft.com/office/drawing/2014/main" id="{416A339D-01E4-F732-7F14-00F5316BC78D}"/>
              </a:ext>
            </a:extLst>
          </p:cNvPr>
          <p:cNvSpPr txBox="1">
            <a:spLocks/>
          </p:cNvSpPr>
          <p:nvPr/>
        </p:nvSpPr>
        <p:spPr bwMode="gray">
          <a:xfrm>
            <a:off x="11494523" y="4261638"/>
            <a:ext cx="4444512" cy="45381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2400" b="1" dirty="0">
                <a:solidFill>
                  <a:srgbClr val="FFFFFF"/>
                </a:solidFill>
                <a:latin typeface="Gotham 1" panose="020B0604020202020204" charset="0"/>
                <a:cs typeface="Gotham 1" panose="020B0604020202020204" charset="0"/>
              </a:rPr>
              <a:t>6 </a:t>
            </a:r>
            <a:r>
              <a:rPr lang="en-US" sz="2400" b="1" dirty="0" err="1">
                <a:solidFill>
                  <a:srgbClr val="FFFFFF"/>
                </a:solidFill>
                <a:latin typeface="Gotham 1" panose="020B0604020202020204" charset="0"/>
                <a:cs typeface="Gotham 1" panose="020B0604020202020204" charset="0"/>
              </a:rPr>
              <a:t>Elektroder</a:t>
            </a:r>
            <a:r>
              <a:rPr lang="en-US" sz="2400" b="1" dirty="0">
                <a:solidFill>
                  <a:srgbClr val="FFFFFF"/>
                </a:solidFill>
                <a:latin typeface="Gotham 1" panose="020B0604020202020204" charset="0"/>
                <a:cs typeface="Gotham 1" panose="020B0604020202020204" charset="0"/>
              </a:rPr>
              <a:t> </a:t>
            </a:r>
            <a:r>
              <a:rPr lang="en-US" sz="2100" dirty="0">
                <a:solidFill>
                  <a:srgbClr val="FFFFFF"/>
                </a:solidFill>
                <a:latin typeface="Gotham 1" panose="020B0604020202020204" charset="0"/>
                <a:cs typeface="Gotham 1" panose="020B0604020202020204" charset="0"/>
              </a:rPr>
              <a:t>(2 – 4)</a:t>
            </a:r>
          </a:p>
          <a:p>
            <a:pPr marL="0" indent="0" algn="ctr">
              <a:buNone/>
            </a:pPr>
            <a:endParaRPr lang="en-US" sz="2400" dirty="0">
              <a:solidFill>
                <a:srgbClr val="FFFFFF"/>
              </a:solidFill>
              <a:latin typeface="Gotham 1" panose="020B0604020202020204" charset="0"/>
              <a:cs typeface="Gotham 1" panose="020B0604020202020204" charset="0"/>
            </a:endParaRPr>
          </a:p>
          <a:p>
            <a:pPr marL="0" indent="0" algn="ctr">
              <a:buNone/>
            </a:pPr>
            <a:endParaRPr lang="en-US" sz="2400" dirty="0">
              <a:latin typeface="Gotham 1" panose="020B0604020202020204" charset="0"/>
              <a:cs typeface="Gotham 1" panose="020B0604020202020204" charset="0"/>
            </a:endParaRPr>
          </a:p>
        </p:txBody>
      </p:sp>
      <p:sp>
        <p:nvSpPr>
          <p:cNvPr id="17" name="Content Placeholder 7">
            <a:extLst>
              <a:ext uri="{FF2B5EF4-FFF2-40B4-BE49-F238E27FC236}">
                <a16:creationId xmlns:a16="http://schemas.microsoft.com/office/drawing/2014/main" id="{5C64E390-CDB9-0BE7-0F2B-A0DB609869BB}"/>
              </a:ext>
            </a:extLst>
          </p:cNvPr>
          <p:cNvSpPr txBox="1">
            <a:spLocks/>
          </p:cNvSpPr>
          <p:nvPr/>
        </p:nvSpPr>
        <p:spPr bwMode="gray">
          <a:xfrm>
            <a:off x="9830041" y="5270713"/>
            <a:ext cx="7942145" cy="2278538"/>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2400" b="1" dirty="0" err="1">
                <a:solidFill>
                  <a:srgbClr val="FFFFFF"/>
                </a:solidFill>
                <a:latin typeface="Gotham 1" panose="020B0604020202020204" charset="0"/>
                <a:cs typeface="Gotham 1" panose="020B0604020202020204" charset="0"/>
              </a:rPr>
              <a:t>Sekvensoptimering</a:t>
            </a:r>
            <a:r>
              <a:rPr lang="en-US" sz="2400" b="1" dirty="0">
                <a:solidFill>
                  <a:srgbClr val="FFFFFF"/>
                </a:solidFill>
                <a:latin typeface="Gotham 1" panose="020B0604020202020204" charset="0"/>
                <a:cs typeface="Gotham 1" panose="020B0604020202020204" charset="0"/>
              </a:rPr>
              <a:t> for Parti 1</a:t>
            </a:r>
            <a:br>
              <a:rPr lang="en-US" sz="2400" b="1" dirty="0">
                <a:solidFill>
                  <a:srgbClr val="FFFFFF"/>
                </a:solidFill>
                <a:latin typeface="Gotham 1" panose="020B0604020202020204" charset="0"/>
                <a:cs typeface="Gotham 1" panose="020B0604020202020204" charset="0"/>
              </a:rPr>
            </a:br>
            <a:br>
              <a:rPr lang="en-US" sz="2400" b="1" dirty="0">
                <a:solidFill>
                  <a:srgbClr val="FFFFFF"/>
                </a:solidFill>
                <a:latin typeface="Gotham 1" panose="020B0604020202020204" charset="0"/>
                <a:cs typeface="Gotham 1" panose="020B0604020202020204" charset="0"/>
              </a:rPr>
            </a:br>
            <a:r>
              <a:rPr lang="en-US" sz="2100" dirty="0">
                <a:solidFill>
                  <a:srgbClr val="FFFFFF"/>
                </a:solidFill>
                <a:latin typeface="Gotham 1" panose="020B0604020202020204" charset="0"/>
                <a:cs typeface="Gotham 1" panose="020B0604020202020204" charset="0"/>
              </a:rPr>
              <a:t>- </a:t>
            </a:r>
            <a:r>
              <a:rPr lang="da-DK" sz="2100" dirty="0">
                <a:solidFill>
                  <a:srgbClr val="FFFFFF"/>
                </a:solidFill>
                <a:latin typeface="Gotham 1" panose="020B0604020202020204" charset="0"/>
                <a:cs typeface="Gotham 1" panose="020B0604020202020204" charset="0"/>
              </a:rPr>
              <a:t>Brug et ny elektrode i hver kavitet</a:t>
            </a:r>
            <a:endParaRPr lang="en-US" sz="2100" dirty="0">
              <a:solidFill>
                <a:srgbClr val="FFFFFF"/>
              </a:solidFill>
              <a:latin typeface="Gotham 1" panose="020B0604020202020204" charset="0"/>
              <a:cs typeface="Gotham 1" panose="020B0604020202020204" charset="0"/>
            </a:endParaRPr>
          </a:p>
          <a:p>
            <a:pPr marL="0" indent="0" algn="ctr">
              <a:buNone/>
            </a:pPr>
            <a:r>
              <a:rPr lang="en-US" sz="2100" dirty="0">
                <a:solidFill>
                  <a:srgbClr val="FFFFFF"/>
                </a:solidFill>
                <a:latin typeface="Gotham 1" panose="020B0604020202020204" charset="0"/>
                <a:cs typeface="Gotham 1" panose="020B0604020202020204" charset="0"/>
              </a:rPr>
              <a:t>- </a:t>
            </a:r>
            <a:r>
              <a:rPr lang="da-DK" sz="2100" dirty="0">
                <a:solidFill>
                  <a:srgbClr val="FFFFFF"/>
                </a:solidFill>
                <a:latin typeface="Gotham 1" panose="020B0604020202020204" charset="0"/>
                <a:cs typeface="Gotham 1" panose="020B0604020202020204" charset="0"/>
              </a:rPr>
              <a:t>Spring kavitet over, hvis elektrode ikke kan fjerne noget materiale</a:t>
            </a:r>
            <a:endParaRPr lang="en-US" sz="2100" dirty="0">
              <a:solidFill>
                <a:srgbClr val="FFFFFF"/>
              </a:solidFill>
              <a:latin typeface="Gotham 1" panose="020B0604020202020204" charset="0"/>
              <a:cs typeface="Gotham 1" panose="020B0604020202020204" charset="0"/>
            </a:endParaRPr>
          </a:p>
          <a:p>
            <a:pPr marL="0" indent="0" algn="ctr">
              <a:buNone/>
            </a:pPr>
            <a:r>
              <a:rPr lang="en-US" sz="2100" dirty="0">
                <a:solidFill>
                  <a:srgbClr val="FFFFFF"/>
                </a:solidFill>
                <a:latin typeface="Gotham 1" panose="020B0604020202020204" charset="0"/>
                <a:cs typeface="Gotham 1" panose="020B0604020202020204" charset="0"/>
              </a:rPr>
              <a:t>- </a:t>
            </a:r>
            <a:r>
              <a:rPr lang="en-US" sz="2100" dirty="0">
                <a:solidFill>
                  <a:schemeClr val="bg1"/>
                </a:solidFill>
                <a:latin typeface="Gotham 1" panose="020B0604020202020204" charset="0"/>
                <a:cs typeface="Gotham 1" panose="020B0604020202020204" charset="0"/>
              </a:rPr>
              <a:t>Springer </a:t>
            </a:r>
            <a:r>
              <a:rPr lang="en-US" sz="2100" dirty="0" err="1">
                <a:solidFill>
                  <a:schemeClr val="bg1"/>
                </a:solidFill>
                <a:latin typeface="Gotham 1" panose="020B0604020202020204" charset="0"/>
                <a:cs typeface="Gotham 1" panose="020B0604020202020204" charset="0"/>
              </a:rPr>
              <a:t>kavitet</a:t>
            </a:r>
            <a:r>
              <a:rPr lang="en-US" sz="2100" dirty="0">
                <a:solidFill>
                  <a:schemeClr val="bg1"/>
                </a:solidFill>
                <a:latin typeface="Gotham 1" panose="020B0604020202020204" charset="0"/>
                <a:cs typeface="Gotham 1" panose="020B0604020202020204" charset="0"/>
              </a:rPr>
              <a:t> over, </a:t>
            </a:r>
            <a:r>
              <a:rPr lang="en-US" sz="2100" dirty="0" err="1">
                <a:solidFill>
                  <a:schemeClr val="bg1"/>
                </a:solidFill>
                <a:latin typeface="Gotham 1" panose="020B0604020202020204" charset="0"/>
                <a:cs typeface="Gotham 1" panose="020B0604020202020204" charset="0"/>
              </a:rPr>
              <a:t>hvor</a:t>
            </a:r>
            <a:r>
              <a:rPr lang="en-US" sz="2100" dirty="0">
                <a:solidFill>
                  <a:schemeClr val="bg1"/>
                </a:solidFill>
                <a:latin typeface="Gotham 1" panose="020B0604020202020204" charset="0"/>
                <a:cs typeface="Gotham 1" panose="020B0604020202020204" charset="0"/>
              </a:rPr>
              <a:t> </a:t>
            </a:r>
            <a:r>
              <a:rPr lang="en-US" sz="2100" dirty="0" err="1">
                <a:solidFill>
                  <a:schemeClr val="bg1"/>
                </a:solidFill>
                <a:latin typeface="Gotham 1" panose="020B0604020202020204" charset="0"/>
                <a:cs typeface="Gotham 1" panose="020B0604020202020204" charset="0"/>
              </a:rPr>
              <a:t>færdigmål</a:t>
            </a:r>
            <a:r>
              <a:rPr lang="en-US" sz="2100" dirty="0">
                <a:solidFill>
                  <a:schemeClr val="bg1"/>
                </a:solidFill>
                <a:latin typeface="Gotham 1" panose="020B0604020202020204" charset="0"/>
                <a:cs typeface="Gotham 1" panose="020B0604020202020204" charset="0"/>
              </a:rPr>
              <a:t> er </a:t>
            </a:r>
            <a:r>
              <a:rPr lang="en-US" sz="2100" dirty="0" err="1">
                <a:solidFill>
                  <a:schemeClr val="bg1"/>
                </a:solidFill>
                <a:latin typeface="Gotham 1" panose="020B0604020202020204" charset="0"/>
                <a:cs typeface="Gotham 1" panose="020B0604020202020204" charset="0"/>
              </a:rPr>
              <a:t>opnået</a:t>
            </a:r>
            <a:endParaRPr lang="en-US" sz="2100" dirty="0">
              <a:solidFill>
                <a:schemeClr val="bg1"/>
              </a:solidFill>
              <a:latin typeface="Gotham 1" panose="020B0604020202020204" charset="0"/>
              <a:cs typeface="Gotham 1" panose="020B0604020202020204" charset="0"/>
            </a:endParaRPr>
          </a:p>
          <a:p>
            <a:pPr marL="0" indent="0" algn="ctr">
              <a:buNone/>
            </a:pPr>
            <a:endParaRPr lang="en-US" sz="2100" dirty="0">
              <a:solidFill>
                <a:srgbClr val="FFFFFF"/>
              </a:solidFill>
              <a:latin typeface="Gotham 1" panose="020B0604020202020204" charset="0"/>
              <a:cs typeface="Gotham 1" panose="020B0604020202020204" charset="0"/>
            </a:endParaRPr>
          </a:p>
          <a:p>
            <a:pPr marL="0" indent="0" algn="ctr">
              <a:buNone/>
            </a:pPr>
            <a:endParaRPr lang="en-US" sz="2400" dirty="0">
              <a:latin typeface="Gotham 1" panose="020B0604020202020204" charset="0"/>
              <a:cs typeface="Gotham 1" panose="020B0604020202020204" charset="0"/>
            </a:endParaRPr>
          </a:p>
        </p:txBody>
      </p:sp>
      <p:pic>
        <p:nvPicPr>
          <p:cNvPr id="5" name="Picture 4">
            <a:extLst>
              <a:ext uri="{FF2B5EF4-FFF2-40B4-BE49-F238E27FC236}">
                <a16:creationId xmlns:a16="http://schemas.microsoft.com/office/drawing/2014/main" id="{841090EA-682A-5533-3373-DE4E894B2AB4}"/>
              </a:ext>
            </a:extLst>
          </p:cNvPr>
          <p:cNvPicPr>
            <a:picLocks noChangeAspect="1"/>
          </p:cNvPicPr>
          <p:nvPr/>
        </p:nvPicPr>
        <p:blipFill>
          <a:blip r:embed="rId3"/>
          <a:stretch>
            <a:fillRect/>
          </a:stretch>
        </p:blipFill>
        <p:spPr>
          <a:xfrm>
            <a:off x="879869" y="1877421"/>
            <a:ext cx="8264130" cy="7120770"/>
          </a:xfrm>
          <a:prstGeom prst="rect">
            <a:avLst/>
          </a:prstGeom>
        </p:spPr>
      </p:pic>
      <p:sp>
        <p:nvSpPr>
          <p:cNvPr id="20" name="Rectangle 19">
            <a:extLst>
              <a:ext uri="{FF2B5EF4-FFF2-40B4-BE49-F238E27FC236}">
                <a16:creationId xmlns:a16="http://schemas.microsoft.com/office/drawing/2014/main" id="{C6495160-37FB-820F-6FBF-D383480ECF4C}"/>
              </a:ext>
            </a:extLst>
          </p:cNvPr>
          <p:cNvSpPr/>
          <p:nvPr/>
        </p:nvSpPr>
        <p:spPr bwMode="gray">
          <a:xfrm>
            <a:off x="7479785" y="2178944"/>
            <a:ext cx="1359099" cy="43477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2" name="Rectangle 21">
            <a:extLst>
              <a:ext uri="{FF2B5EF4-FFF2-40B4-BE49-F238E27FC236}">
                <a16:creationId xmlns:a16="http://schemas.microsoft.com/office/drawing/2014/main" id="{10996AB1-43CD-3A1B-9127-41B534956AC2}"/>
              </a:ext>
            </a:extLst>
          </p:cNvPr>
          <p:cNvSpPr/>
          <p:nvPr/>
        </p:nvSpPr>
        <p:spPr bwMode="gray">
          <a:xfrm>
            <a:off x="2223677" y="3760520"/>
            <a:ext cx="334773" cy="1143879"/>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3" name="Rectangle 22">
            <a:extLst>
              <a:ext uri="{FF2B5EF4-FFF2-40B4-BE49-F238E27FC236}">
                <a16:creationId xmlns:a16="http://schemas.microsoft.com/office/drawing/2014/main" id="{2D8FF94F-F156-1F4D-34A2-EAC7C31B1508}"/>
              </a:ext>
            </a:extLst>
          </p:cNvPr>
          <p:cNvSpPr/>
          <p:nvPr/>
        </p:nvSpPr>
        <p:spPr bwMode="gray">
          <a:xfrm>
            <a:off x="2052617" y="7265984"/>
            <a:ext cx="6604676" cy="173220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grpSp>
        <p:nvGrpSpPr>
          <p:cNvPr id="3" name="Gruppe 2">
            <a:extLst>
              <a:ext uri="{FF2B5EF4-FFF2-40B4-BE49-F238E27FC236}">
                <a16:creationId xmlns:a16="http://schemas.microsoft.com/office/drawing/2014/main" id="{CCCF010A-5C3F-FB62-390D-07A7507421C9}"/>
              </a:ext>
            </a:extLst>
          </p:cNvPr>
          <p:cNvGrpSpPr/>
          <p:nvPr/>
        </p:nvGrpSpPr>
        <p:grpSpPr>
          <a:xfrm>
            <a:off x="-116571" y="9254172"/>
            <a:ext cx="20067172" cy="1190529"/>
            <a:chOff x="-116571" y="9254172"/>
            <a:chExt cx="20067172" cy="1190529"/>
          </a:xfrm>
        </p:grpSpPr>
        <p:grpSp>
          <p:nvGrpSpPr>
            <p:cNvPr id="6" name="Group 9">
              <a:extLst>
                <a:ext uri="{FF2B5EF4-FFF2-40B4-BE49-F238E27FC236}">
                  <a16:creationId xmlns:a16="http://schemas.microsoft.com/office/drawing/2014/main" id="{AAB9A622-F433-10F9-8DEC-F7483CAE2502}"/>
                </a:ext>
              </a:extLst>
            </p:cNvPr>
            <p:cNvGrpSpPr/>
            <p:nvPr/>
          </p:nvGrpSpPr>
          <p:grpSpPr>
            <a:xfrm>
              <a:off x="-116571" y="9254172"/>
              <a:ext cx="20067172" cy="1190529"/>
              <a:chOff x="0" y="0"/>
              <a:chExt cx="26756230" cy="1587372"/>
            </a:xfrm>
          </p:grpSpPr>
          <p:grpSp>
            <p:nvGrpSpPr>
              <p:cNvPr id="19" name="Group 10">
                <a:extLst>
                  <a:ext uri="{FF2B5EF4-FFF2-40B4-BE49-F238E27FC236}">
                    <a16:creationId xmlns:a16="http://schemas.microsoft.com/office/drawing/2014/main" id="{F4F3DBDE-741F-C64E-4FFB-26AF24592B57}"/>
                  </a:ext>
                </a:extLst>
              </p:cNvPr>
              <p:cNvGrpSpPr/>
              <p:nvPr/>
            </p:nvGrpSpPr>
            <p:grpSpPr>
              <a:xfrm>
                <a:off x="0" y="0"/>
                <a:ext cx="26756230" cy="1587372"/>
                <a:chOff x="0" y="0"/>
                <a:chExt cx="5285181" cy="313555"/>
              </a:xfrm>
            </p:grpSpPr>
            <p:sp>
              <p:nvSpPr>
                <p:cNvPr id="24" name="Freeform 11">
                  <a:extLst>
                    <a:ext uri="{FF2B5EF4-FFF2-40B4-BE49-F238E27FC236}">
                      <a16:creationId xmlns:a16="http://schemas.microsoft.com/office/drawing/2014/main" id="{2019C8DA-3370-0FC8-03DE-1EDF2D69A8B8}"/>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5" name="TextBox 12">
                  <a:extLst>
                    <a:ext uri="{FF2B5EF4-FFF2-40B4-BE49-F238E27FC236}">
                      <a16:creationId xmlns:a16="http://schemas.microsoft.com/office/drawing/2014/main" id="{2BED687F-2A01-B1D9-DF9C-9A24962FEFFD}"/>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1" name="Freeform 13">
                <a:extLst>
                  <a:ext uri="{FF2B5EF4-FFF2-40B4-BE49-F238E27FC236}">
                    <a16:creationId xmlns:a16="http://schemas.microsoft.com/office/drawing/2014/main" id="{1B662BBB-7C39-BDF4-DE95-EDDB21D2DFC8}"/>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7" name="Group 14">
              <a:extLst>
                <a:ext uri="{FF2B5EF4-FFF2-40B4-BE49-F238E27FC236}">
                  <a16:creationId xmlns:a16="http://schemas.microsoft.com/office/drawing/2014/main" id="{83A84BE3-5C84-A5A1-789E-2BE2913C0C84}"/>
                </a:ext>
              </a:extLst>
            </p:cNvPr>
            <p:cNvGrpSpPr/>
            <p:nvPr/>
          </p:nvGrpSpPr>
          <p:grpSpPr>
            <a:xfrm>
              <a:off x="17406546" y="9693061"/>
              <a:ext cx="456538" cy="456538"/>
              <a:chOff x="0" y="0"/>
              <a:chExt cx="812800" cy="812800"/>
            </a:xfrm>
          </p:grpSpPr>
          <p:sp>
            <p:nvSpPr>
              <p:cNvPr id="14" name="Freeform 15">
                <a:extLst>
                  <a:ext uri="{FF2B5EF4-FFF2-40B4-BE49-F238E27FC236}">
                    <a16:creationId xmlns:a16="http://schemas.microsoft.com/office/drawing/2014/main" id="{412989DD-D44D-54EB-C792-3E119582615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8" name="TextBox 16">
                <a:extLst>
                  <a:ext uri="{FF2B5EF4-FFF2-40B4-BE49-F238E27FC236}">
                    <a16:creationId xmlns:a16="http://schemas.microsoft.com/office/drawing/2014/main" id="{933555C0-96FE-3D28-4738-72D475D7159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8" name="Group 17">
              <a:extLst>
                <a:ext uri="{FF2B5EF4-FFF2-40B4-BE49-F238E27FC236}">
                  <a16:creationId xmlns:a16="http://schemas.microsoft.com/office/drawing/2014/main" id="{1587D0EC-0745-82C1-F05E-056A6BD16666}"/>
                </a:ext>
              </a:extLst>
            </p:cNvPr>
            <p:cNvGrpSpPr/>
            <p:nvPr/>
          </p:nvGrpSpPr>
          <p:grpSpPr>
            <a:xfrm>
              <a:off x="17112326" y="9464973"/>
              <a:ext cx="603512" cy="603512"/>
              <a:chOff x="0" y="0"/>
              <a:chExt cx="812800" cy="812800"/>
            </a:xfrm>
          </p:grpSpPr>
          <p:sp>
            <p:nvSpPr>
              <p:cNvPr id="10" name="Freeform 18">
                <a:extLst>
                  <a:ext uri="{FF2B5EF4-FFF2-40B4-BE49-F238E27FC236}">
                    <a16:creationId xmlns:a16="http://schemas.microsoft.com/office/drawing/2014/main" id="{EB98A70B-DD05-0B01-D926-673BB825A99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2" name="TextBox 19">
                <a:extLst>
                  <a:ext uri="{FF2B5EF4-FFF2-40B4-BE49-F238E27FC236}">
                    <a16:creationId xmlns:a16="http://schemas.microsoft.com/office/drawing/2014/main" id="{D49885AC-3775-676A-6BB0-AD08B7D2A9B8}"/>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59</a:t>
                </a:r>
              </a:p>
            </p:txBody>
          </p:sp>
        </p:grpSp>
      </p:grpSp>
    </p:spTree>
    <p:extLst>
      <p:ext uri="{BB962C8B-B14F-4D97-AF65-F5344CB8AC3E}">
        <p14:creationId xmlns:p14="http://schemas.microsoft.com/office/powerpoint/2010/main" val="964429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7">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20" grpId="0" animBg="1"/>
      <p:bldP spid="22" grpId="0" animBg="1"/>
      <p:bldP spid="23"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A70BA35-C8A8-37FE-24AF-BEF1D245A3FD}"/>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latin typeface="Gotham 1" panose="020B0604020202020204" charset="0"/>
              <a:cs typeface="Gotham 1" panose="020B0604020202020204" charset="0"/>
            </a:endParaRPr>
          </a:p>
        </p:txBody>
      </p:sp>
      <p:sp>
        <p:nvSpPr>
          <p:cNvPr id="4" name="Slide Number Placeholder 3"/>
          <p:cNvSpPr>
            <a:spLocks noGrp="1"/>
          </p:cNvSpPr>
          <p:nvPr>
            <p:ph type="sldNum" sz="quarter" idx="12"/>
          </p:nvPr>
        </p:nvSpPr>
        <p:spPr/>
        <p:txBody>
          <a:bodyPr/>
          <a:lstStyle/>
          <a:p>
            <a:fld id="{3458991D-9543-49C8-B807-DC52B9CF7422}" type="slidenum">
              <a:rPr lang="en-GB" smtClean="0"/>
              <a:t>60</a:t>
            </a:fld>
            <a:endParaRPr lang="en-GB"/>
          </a:p>
        </p:txBody>
      </p:sp>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Optimeringer</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baseret</a:t>
            </a:r>
            <a:r>
              <a:rPr lang="en-GB" sz="2400" dirty="0">
                <a:latin typeface="Gotham 1" panose="020B0604020202020204" charset="0"/>
                <a:cs typeface="Gotham 1" panose="020B0604020202020204" charset="0"/>
              </a:rPr>
              <a:t> </a:t>
            </a:r>
            <a:r>
              <a:rPr lang="en-GB" sz="2400" dirty="0" err="1">
                <a:latin typeface="Gotham 1" panose="020B0604020202020204" charset="0"/>
                <a:cs typeface="Gotham 1" panose="020B0604020202020204" charset="0"/>
              </a:rPr>
              <a:t>på</a:t>
            </a:r>
            <a:r>
              <a:rPr lang="en-GB" sz="2400" dirty="0">
                <a:latin typeface="Gotham 1" panose="020B0604020202020204" charset="0"/>
                <a:cs typeface="Gotham 1" panose="020B0604020202020204" charset="0"/>
              </a:rPr>
              <a:t> </a:t>
            </a:r>
            <a:r>
              <a:rPr lang="en-GB" sz="2400" b="1" dirty="0" err="1">
                <a:latin typeface="Gotham 1" panose="020B0604020202020204" charset="0"/>
                <a:cs typeface="Gotham 1" panose="020B0604020202020204" charset="0"/>
              </a:rPr>
              <a:t>palletter</a:t>
            </a:r>
            <a:r>
              <a:rPr lang="en-GB" sz="2400" b="1" dirty="0">
                <a:latin typeface="Gotham 1" panose="020B0604020202020204" charset="0"/>
                <a:cs typeface="Gotham 1" panose="020B0604020202020204" charset="0"/>
              </a:rPr>
              <a:t> </a:t>
            </a:r>
            <a:r>
              <a:rPr lang="en-GB" sz="2400" b="1" dirty="0" err="1">
                <a:latin typeface="Gotham 1" panose="020B0604020202020204" charset="0"/>
                <a:cs typeface="Gotham 1" panose="020B0604020202020204" charset="0"/>
              </a:rPr>
              <a:t>og</a:t>
            </a:r>
            <a:r>
              <a:rPr lang="en-GB" sz="2400" b="1" dirty="0">
                <a:latin typeface="Gotham 1" panose="020B0604020202020204" charset="0"/>
                <a:cs typeface="Gotham 1" panose="020B0604020202020204" charset="0"/>
              </a:rPr>
              <a:t> batches</a:t>
            </a:r>
            <a:endParaRPr lang="en-GB" sz="2400" b="1" i="1" dirty="0">
              <a:solidFill>
                <a:srgbClr val="FFFFFF"/>
              </a:solidFill>
              <a:latin typeface="Gotham 1" panose="020B0604020202020204" charset="0"/>
              <a:cs typeface="Gotham 1" panose="020B0604020202020204" charset="0"/>
            </a:endParaRPr>
          </a:p>
        </p:txBody>
      </p:sp>
      <p:pic>
        <p:nvPicPr>
          <p:cNvPr id="2" name="Picture 1">
            <a:extLst>
              <a:ext uri="{FF2B5EF4-FFF2-40B4-BE49-F238E27FC236}">
                <a16:creationId xmlns:a16="http://schemas.microsoft.com/office/drawing/2014/main" id="{BD991513-E564-A7B8-F151-D3707AA1861C}"/>
              </a:ext>
            </a:extLst>
          </p:cNvPr>
          <p:cNvPicPr>
            <a:picLocks noChangeAspect="1"/>
          </p:cNvPicPr>
          <p:nvPr/>
        </p:nvPicPr>
        <p:blipFill rotWithShape="1">
          <a:blip r:embed="rId3"/>
          <a:srcRect r="2011"/>
          <a:stretch/>
        </p:blipFill>
        <p:spPr>
          <a:xfrm>
            <a:off x="879869" y="1877421"/>
            <a:ext cx="8375228" cy="7222290"/>
          </a:xfrm>
          <a:prstGeom prst="rect">
            <a:avLst/>
          </a:prstGeom>
        </p:spPr>
      </p:pic>
      <p:sp>
        <p:nvSpPr>
          <p:cNvPr id="20" name="Rectangle 19">
            <a:extLst>
              <a:ext uri="{FF2B5EF4-FFF2-40B4-BE49-F238E27FC236}">
                <a16:creationId xmlns:a16="http://schemas.microsoft.com/office/drawing/2014/main" id="{C6495160-37FB-820F-6FBF-D383480ECF4C}"/>
              </a:ext>
            </a:extLst>
          </p:cNvPr>
          <p:cNvSpPr/>
          <p:nvPr/>
        </p:nvSpPr>
        <p:spPr bwMode="gray">
          <a:xfrm>
            <a:off x="7527273" y="2211317"/>
            <a:ext cx="1378476" cy="440976"/>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2" name="Rectangle 21">
            <a:extLst>
              <a:ext uri="{FF2B5EF4-FFF2-40B4-BE49-F238E27FC236}">
                <a16:creationId xmlns:a16="http://schemas.microsoft.com/office/drawing/2014/main" id="{10996AB1-43CD-3A1B-9127-41B534956AC2}"/>
              </a:ext>
            </a:extLst>
          </p:cNvPr>
          <p:cNvSpPr/>
          <p:nvPr/>
        </p:nvSpPr>
        <p:spPr bwMode="gray">
          <a:xfrm>
            <a:off x="2222862" y="3762173"/>
            <a:ext cx="339546" cy="1160189"/>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23" name="Rectangle 22">
            <a:extLst>
              <a:ext uri="{FF2B5EF4-FFF2-40B4-BE49-F238E27FC236}">
                <a16:creationId xmlns:a16="http://schemas.microsoft.com/office/drawing/2014/main" id="{2D8FF94F-F156-1F4D-34A2-EAC7C31B1508}"/>
              </a:ext>
            </a:extLst>
          </p:cNvPr>
          <p:cNvSpPr/>
          <p:nvPr/>
        </p:nvSpPr>
        <p:spPr bwMode="gray">
          <a:xfrm>
            <a:off x="2075999" y="7317613"/>
            <a:ext cx="2209278" cy="892823"/>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err="1"/>
          </a:p>
        </p:txBody>
      </p:sp>
      <p:sp>
        <p:nvSpPr>
          <p:cNvPr id="12" name="Content Placeholder 7">
            <a:extLst>
              <a:ext uri="{FF2B5EF4-FFF2-40B4-BE49-F238E27FC236}">
                <a16:creationId xmlns:a16="http://schemas.microsoft.com/office/drawing/2014/main" id="{FCE0999E-D1DB-C0CB-BBB5-698065F2F9C7}"/>
              </a:ext>
            </a:extLst>
          </p:cNvPr>
          <p:cNvSpPr txBox="1">
            <a:spLocks/>
          </p:cNvSpPr>
          <p:nvPr/>
        </p:nvSpPr>
        <p:spPr bwMode="gray">
          <a:xfrm>
            <a:off x="11494523" y="4261638"/>
            <a:ext cx="4444512" cy="45381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2400" b="1" dirty="0">
                <a:solidFill>
                  <a:srgbClr val="FFFFFF"/>
                </a:solidFill>
                <a:latin typeface="Gotham 1" panose="020B0604020202020204" charset="0"/>
                <a:cs typeface="Gotham 1" panose="020B0604020202020204" charset="0"/>
              </a:rPr>
              <a:t>3 </a:t>
            </a:r>
            <a:r>
              <a:rPr lang="en-US" sz="2400" b="1" dirty="0" err="1">
                <a:solidFill>
                  <a:srgbClr val="FFFFFF"/>
                </a:solidFill>
                <a:latin typeface="Gotham 1" panose="020B0604020202020204" charset="0"/>
                <a:cs typeface="Gotham 1" panose="020B0604020202020204" charset="0"/>
              </a:rPr>
              <a:t>elektroder</a:t>
            </a:r>
            <a:r>
              <a:rPr lang="en-US" sz="2400" b="1" dirty="0">
                <a:solidFill>
                  <a:srgbClr val="FFFFFF"/>
                </a:solidFill>
                <a:latin typeface="Gotham 1" panose="020B0604020202020204" charset="0"/>
                <a:cs typeface="Gotham 1" panose="020B0604020202020204" charset="0"/>
              </a:rPr>
              <a:t> </a:t>
            </a:r>
            <a:r>
              <a:rPr lang="en-US" sz="2100" dirty="0">
                <a:solidFill>
                  <a:srgbClr val="FFFFFF"/>
                </a:solidFill>
                <a:latin typeface="Gotham 1" panose="020B0604020202020204" charset="0"/>
                <a:cs typeface="Gotham 1" panose="020B0604020202020204" charset="0"/>
              </a:rPr>
              <a:t>(1 – 2)</a:t>
            </a:r>
          </a:p>
          <a:p>
            <a:pPr marL="0" indent="0" algn="ctr">
              <a:buNone/>
            </a:pPr>
            <a:endParaRPr lang="en-US" sz="2400" dirty="0">
              <a:solidFill>
                <a:srgbClr val="FFFFFF"/>
              </a:solidFill>
              <a:latin typeface="Gotham 1" panose="020B0604020202020204" charset="0"/>
              <a:cs typeface="Gotham 1" panose="020B0604020202020204" charset="0"/>
            </a:endParaRPr>
          </a:p>
          <a:p>
            <a:pPr marL="0" indent="0" algn="ctr">
              <a:buNone/>
            </a:pPr>
            <a:endParaRPr lang="en-US" sz="2400" dirty="0">
              <a:latin typeface="Gotham 1" panose="020B0604020202020204" charset="0"/>
              <a:cs typeface="Gotham 1" panose="020B0604020202020204" charset="0"/>
            </a:endParaRPr>
          </a:p>
        </p:txBody>
      </p:sp>
      <p:sp>
        <p:nvSpPr>
          <p:cNvPr id="14" name="Content Placeholder 7">
            <a:extLst>
              <a:ext uri="{FF2B5EF4-FFF2-40B4-BE49-F238E27FC236}">
                <a16:creationId xmlns:a16="http://schemas.microsoft.com/office/drawing/2014/main" id="{0F501B28-D9ED-B385-7177-F4C2C161BFB8}"/>
              </a:ext>
            </a:extLst>
          </p:cNvPr>
          <p:cNvSpPr txBox="1">
            <a:spLocks/>
          </p:cNvSpPr>
          <p:nvPr/>
        </p:nvSpPr>
        <p:spPr bwMode="gray">
          <a:xfrm>
            <a:off x="9964617" y="5270713"/>
            <a:ext cx="8065476" cy="2278538"/>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2400" b="1" dirty="0" err="1">
                <a:solidFill>
                  <a:srgbClr val="FFFFFF"/>
                </a:solidFill>
                <a:latin typeface="Gotham 1" panose="020B0604020202020204" charset="0"/>
                <a:cs typeface="Gotham 1" panose="020B0604020202020204" charset="0"/>
              </a:rPr>
              <a:t>Sekvensoptimering</a:t>
            </a:r>
            <a:r>
              <a:rPr lang="en-US" sz="2400" b="1" dirty="0">
                <a:solidFill>
                  <a:srgbClr val="FFFFFF"/>
                </a:solidFill>
                <a:latin typeface="Gotham 1" panose="020B0604020202020204" charset="0"/>
                <a:cs typeface="Gotham 1" panose="020B0604020202020204" charset="0"/>
              </a:rPr>
              <a:t> for Parti 3</a:t>
            </a:r>
            <a:br>
              <a:rPr lang="en-US" sz="2400" b="1" dirty="0">
                <a:solidFill>
                  <a:srgbClr val="FFFFFF"/>
                </a:solidFill>
                <a:latin typeface="Gotham 1" panose="020B0604020202020204" charset="0"/>
                <a:cs typeface="Gotham 1" panose="020B0604020202020204" charset="0"/>
              </a:rPr>
            </a:br>
            <a:br>
              <a:rPr lang="en-US" sz="2100" b="1" dirty="0">
                <a:solidFill>
                  <a:srgbClr val="FFFFFF"/>
                </a:solidFill>
                <a:latin typeface="Gotham 1" panose="020B0604020202020204" charset="0"/>
                <a:cs typeface="Gotham 1" panose="020B0604020202020204" charset="0"/>
              </a:rPr>
            </a:br>
            <a:r>
              <a:rPr lang="en-US" sz="2100" dirty="0">
                <a:solidFill>
                  <a:srgbClr val="FFFFFF"/>
                </a:solidFill>
                <a:latin typeface="Gotham 1" panose="020B0604020202020204" charset="0"/>
                <a:cs typeface="Gotham 1" panose="020B0604020202020204" charset="0"/>
              </a:rPr>
              <a:t>- </a:t>
            </a:r>
            <a:r>
              <a:rPr lang="da-DK" sz="2100" dirty="0">
                <a:solidFill>
                  <a:srgbClr val="FFFFFF"/>
                </a:solidFill>
                <a:latin typeface="Gotham 1" panose="020B0604020202020204" charset="0"/>
                <a:cs typeface="Gotham 1" panose="020B0604020202020204" charset="0"/>
              </a:rPr>
              <a:t>Brug et ny elektrode i hver kavitet</a:t>
            </a:r>
            <a:endParaRPr lang="en-US" sz="2100" dirty="0">
              <a:solidFill>
                <a:srgbClr val="FFFFFF"/>
              </a:solidFill>
              <a:latin typeface="Gotham 1" panose="020B0604020202020204" charset="0"/>
              <a:cs typeface="Gotham 1" panose="020B0604020202020204" charset="0"/>
            </a:endParaRPr>
          </a:p>
          <a:p>
            <a:pPr marL="0" indent="0" algn="ctr">
              <a:buNone/>
            </a:pPr>
            <a:r>
              <a:rPr lang="en-US" sz="2100" dirty="0">
                <a:solidFill>
                  <a:srgbClr val="FFFFFF"/>
                </a:solidFill>
                <a:latin typeface="Gotham 1" panose="020B0604020202020204" charset="0"/>
                <a:cs typeface="Gotham 1" panose="020B0604020202020204" charset="0"/>
              </a:rPr>
              <a:t>- </a:t>
            </a:r>
            <a:r>
              <a:rPr lang="da-DK" sz="2100" dirty="0">
                <a:solidFill>
                  <a:srgbClr val="FFFFFF"/>
                </a:solidFill>
                <a:latin typeface="Gotham 1" panose="020B0604020202020204" charset="0"/>
                <a:cs typeface="Gotham 1" panose="020B0604020202020204" charset="0"/>
              </a:rPr>
              <a:t>Spring kavitet over, hvis elektrode ikke kan fjerne noget materiale</a:t>
            </a:r>
            <a:endParaRPr lang="en-US" sz="2100" dirty="0">
              <a:solidFill>
                <a:srgbClr val="FFFFFF"/>
              </a:solidFill>
              <a:latin typeface="Gotham 1" panose="020B0604020202020204" charset="0"/>
              <a:cs typeface="Gotham 1" panose="020B0604020202020204" charset="0"/>
            </a:endParaRPr>
          </a:p>
          <a:p>
            <a:pPr marL="0" indent="0" algn="ctr">
              <a:buNone/>
            </a:pPr>
            <a:r>
              <a:rPr lang="en-US" sz="2100" dirty="0">
                <a:solidFill>
                  <a:srgbClr val="FFFFFF"/>
                </a:solidFill>
                <a:latin typeface="Gotham 1" panose="020B0604020202020204" charset="0"/>
                <a:cs typeface="Gotham 1" panose="020B0604020202020204" charset="0"/>
              </a:rPr>
              <a:t>- </a:t>
            </a:r>
            <a:r>
              <a:rPr lang="en-US" sz="2100" dirty="0">
                <a:solidFill>
                  <a:schemeClr val="bg1"/>
                </a:solidFill>
                <a:latin typeface="Gotham 1" panose="020B0604020202020204" charset="0"/>
                <a:cs typeface="Gotham 1" panose="020B0604020202020204" charset="0"/>
              </a:rPr>
              <a:t>Springer </a:t>
            </a:r>
            <a:r>
              <a:rPr lang="en-US" sz="2100" dirty="0" err="1">
                <a:solidFill>
                  <a:schemeClr val="bg1"/>
                </a:solidFill>
                <a:latin typeface="Gotham 1" panose="020B0604020202020204" charset="0"/>
                <a:cs typeface="Gotham 1" panose="020B0604020202020204" charset="0"/>
              </a:rPr>
              <a:t>kavitet</a:t>
            </a:r>
            <a:r>
              <a:rPr lang="en-US" sz="2100" dirty="0">
                <a:solidFill>
                  <a:schemeClr val="bg1"/>
                </a:solidFill>
                <a:latin typeface="Gotham 1" panose="020B0604020202020204" charset="0"/>
                <a:cs typeface="Gotham 1" panose="020B0604020202020204" charset="0"/>
              </a:rPr>
              <a:t> over, </a:t>
            </a:r>
            <a:r>
              <a:rPr lang="en-US" sz="2100" dirty="0" err="1">
                <a:solidFill>
                  <a:schemeClr val="bg1"/>
                </a:solidFill>
                <a:latin typeface="Gotham 1" panose="020B0604020202020204" charset="0"/>
                <a:cs typeface="Gotham 1" panose="020B0604020202020204" charset="0"/>
              </a:rPr>
              <a:t>hvor</a:t>
            </a:r>
            <a:r>
              <a:rPr lang="en-US" sz="2100" dirty="0">
                <a:solidFill>
                  <a:schemeClr val="bg1"/>
                </a:solidFill>
                <a:latin typeface="Gotham 1" panose="020B0604020202020204" charset="0"/>
                <a:cs typeface="Gotham 1" panose="020B0604020202020204" charset="0"/>
              </a:rPr>
              <a:t> </a:t>
            </a:r>
            <a:r>
              <a:rPr lang="en-US" sz="2100" dirty="0" err="1">
                <a:solidFill>
                  <a:schemeClr val="bg1"/>
                </a:solidFill>
                <a:latin typeface="Gotham 1" panose="020B0604020202020204" charset="0"/>
                <a:cs typeface="Gotham 1" panose="020B0604020202020204" charset="0"/>
              </a:rPr>
              <a:t>færdigmål</a:t>
            </a:r>
            <a:r>
              <a:rPr lang="en-US" sz="2100" dirty="0">
                <a:solidFill>
                  <a:schemeClr val="bg1"/>
                </a:solidFill>
                <a:latin typeface="Gotham 1" panose="020B0604020202020204" charset="0"/>
                <a:cs typeface="Gotham 1" panose="020B0604020202020204" charset="0"/>
              </a:rPr>
              <a:t> er </a:t>
            </a:r>
            <a:r>
              <a:rPr lang="en-US" sz="2100" dirty="0" err="1">
                <a:solidFill>
                  <a:schemeClr val="bg1"/>
                </a:solidFill>
                <a:latin typeface="Gotham 1" panose="020B0604020202020204" charset="0"/>
                <a:cs typeface="Gotham 1" panose="020B0604020202020204" charset="0"/>
              </a:rPr>
              <a:t>opnået</a:t>
            </a:r>
            <a:endParaRPr lang="en-US" sz="2100" dirty="0">
              <a:solidFill>
                <a:schemeClr val="bg1"/>
              </a:solidFill>
              <a:latin typeface="Gotham 1" panose="020B0604020202020204" charset="0"/>
              <a:cs typeface="Gotham 1" panose="020B0604020202020204" charset="0"/>
            </a:endParaRPr>
          </a:p>
          <a:p>
            <a:pPr marL="0" indent="0" algn="ctr">
              <a:buNone/>
            </a:pPr>
            <a:endParaRPr lang="en-US" sz="2100" dirty="0">
              <a:solidFill>
                <a:srgbClr val="FFFFFF"/>
              </a:solidFill>
              <a:latin typeface="Gotham 1" panose="020B0604020202020204" charset="0"/>
              <a:cs typeface="Gotham 1" panose="020B0604020202020204" charset="0"/>
            </a:endParaRPr>
          </a:p>
          <a:p>
            <a:pPr marL="0" indent="0" algn="ctr">
              <a:buNone/>
            </a:pPr>
            <a:endParaRPr lang="en-US" sz="2400" dirty="0">
              <a:latin typeface="Gotham 1" panose="020B0604020202020204" charset="0"/>
              <a:cs typeface="Gotham 1" panose="020B0604020202020204" charset="0"/>
            </a:endParaRPr>
          </a:p>
        </p:txBody>
      </p:sp>
      <p:sp>
        <p:nvSpPr>
          <p:cNvPr id="18" name="Content Placeholder 7">
            <a:extLst>
              <a:ext uri="{FF2B5EF4-FFF2-40B4-BE49-F238E27FC236}">
                <a16:creationId xmlns:a16="http://schemas.microsoft.com/office/drawing/2014/main" id="{B48C6318-7C71-D091-2C5E-A6B70B33C26F}"/>
              </a:ext>
            </a:extLst>
          </p:cNvPr>
          <p:cNvSpPr txBox="1">
            <a:spLocks/>
          </p:cNvSpPr>
          <p:nvPr/>
        </p:nvSpPr>
        <p:spPr bwMode="gray">
          <a:xfrm>
            <a:off x="11494523" y="2820653"/>
            <a:ext cx="4444512" cy="893963"/>
          </a:xfrm>
          <a:prstGeom prst="rect">
            <a:avLst/>
          </a:prstGeom>
        </p:spPr>
        <p:txBody>
          <a:bodyPr vert="horz" lIns="0" tIns="0" rIns="0" bIns="0" rtlCol="0">
            <a:noAutofit/>
          </a:bodyPr>
          <a:lstStyle>
            <a:lvl1pPr marL="216000" indent="-216000" algn="l" defTabSz="914400" rtl="0" eaLnBrk="1" latinLnBrk="0" hangingPunct="1">
              <a:lnSpc>
                <a:spcPct val="100000"/>
              </a:lnSpc>
              <a:spcBef>
                <a:spcPts val="600"/>
              </a:spcBef>
              <a:buClr>
                <a:schemeClr val="accent1"/>
              </a:buClr>
              <a:buFont typeface="Wingdings" panose="05000000000000000000" pitchFamily="2" charset="2"/>
              <a:buChar char="§"/>
              <a:defRPr sz="1600" kern="1200">
                <a:solidFill>
                  <a:schemeClr val="tx1"/>
                </a:solidFill>
                <a:latin typeface="+mn-lt"/>
                <a:ea typeface="+mn-ea"/>
                <a:cs typeface="+mn-cs"/>
              </a:defRPr>
            </a:lvl1pPr>
            <a:lvl2pPr marL="432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648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3pPr>
            <a:lvl4pPr marL="864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4pPr>
            <a:lvl5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6pPr>
            <a:lvl7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7pPr>
            <a:lvl8pPr marL="1080000" indent="-216000" algn="l" defTabSz="914400" rtl="0" eaLnBrk="1" latinLnBrk="0" hangingPunct="1">
              <a:lnSpc>
                <a:spcPct val="100000"/>
              </a:lnSpc>
              <a:spcBef>
                <a:spcPts val="600"/>
              </a:spcBef>
              <a:buClr>
                <a:schemeClr val="accent1"/>
              </a:buClr>
              <a:buFont typeface="Arial" panose="020B0604020202020204" pitchFamily="34" charset="0"/>
              <a:buChar char="‒"/>
              <a:defRPr sz="1600" kern="1200">
                <a:solidFill>
                  <a:schemeClr val="tx1"/>
                </a:solidFill>
                <a:latin typeface="+mn-lt"/>
                <a:ea typeface="+mn-ea"/>
                <a:cs typeface="+mn-cs"/>
              </a:defRPr>
            </a:lvl8pPr>
            <a:lvl9pPr marL="864000" indent="0" algn="l" defTabSz="914400" rtl="0" eaLnBrk="1" latinLnBrk="0" hangingPunct="1">
              <a:lnSpc>
                <a:spcPct val="10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indent="0" algn="ctr">
              <a:buNone/>
            </a:pPr>
            <a:r>
              <a:rPr lang="en-US" sz="2400" b="1" dirty="0">
                <a:solidFill>
                  <a:srgbClr val="FFFFFF"/>
                </a:solidFill>
                <a:latin typeface="Gotham 1" panose="020B0604020202020204" charset="0"/>
                <a:cs typeface="Gotham 1" panose="020B0604020202020204" charset="0"/>
              </a:rPr>
              <a:t>Parti 3</a:t>
            </a:r>
            <a:endParaRPr lang="en-US" sz="2100" dirty="0">
              <a:solidFill>
                <a:srgbClr val="FFFFFF"/>
              </a:solidFill>
              <a:latin typeface="Gotham 1" panose="020B0604020202020204" charset="0"/>
              <a:cs typeface="Gotham 1" panose="020B0604020202020204" charset="0"/>
            </a:endParaRPr>
          </a:p>
          <a:p>
            <a:pPr marL="0" indent="0" algn="ctr">
              <a:buNone/>
            </a:pPr>
            <a:r>
              <a:rPr lang="en-US" sz="2100" dirty="0">
                <a:solidFill>
                  <a:srgbClr val="FFFFFF"/>
                </a:solidFill>
                <a:latin typeface="Gotham 1" panose="020B0604020202020204" charset="0"/>
                <a:cs typeface="Gotham 1" panose="020B0604020202020204" charset="0"/>
              </a:rPr>
              <a:t>1 Emne / 4 </a:t>
            </a:r>
            <a:r>
              <a:rPr lang="en-US" sz="2100" dirty="0" err="1">
                <a:solidFill>
                  <a:srgbClr val="FFFFFF"/>
                </a:solidFill>
                <a:latin typeface="Gotham 1" panose="020B0604020202020204" charset="0"/>
                <a:cs typeface="Gotham 1" panose="020B0604020202020204" charset="0"/>
              </a:rPr>
              <a:t>kaviteter</a:t>
            </a:r>
            <a:endParaRPr lang="en-US" sz="2400" dirty="0">
              <a:solidFill>
                <a:srgbClr val="FFFFFF"/>
              </a:solidFill>
              <a:latin typeface="Gotham 1" panose="020B0604020202020204" charset="0"/>
              <a:cs typeface="Gotham 1" panose="020B0604020202020204" charset="0"/>
            </a:endParaRPr>
          </a:p>
          <a:p>
            <a:pPr marL="0" indent="0" algn="ctr">
              <a:buNone/>
            </a:pPr>
            <a:endParaRPr lang="en-US" sz="2400" dirty="0">
              <a:latin typeface="Gotham 1" panose="020B0604020202020204" charset="0"/>
              <a:cs typeface="Gotham 1" panose="020B0604020202020204" charset="0"/>
            </a:endParaRPr>
          </a:p>
        </p:txBody>
      </p:sp>
      <p:grpSp>
        <p:nvGrpSpPr>
          <p:cNvPr id="3" name="Group 12">
            <a:extLst>
              <a:ext uri="{FF2B5EF4-FFF2-40B4-BE49-F238E27FC236}">
                <a16:creationId xmlns:a16="http://schemas.microsoft.com/office/drawing/2014/main" id="{27A8E5EE-8531-0769-D992-51AC0D866854}"/>
              </a:ext>
            </a:extLst>
          </p:cNvPr>
          <p:cNvGrpSpPr/>
          <p:nvPr/>
        </p:nvGrpSpPr>
        <p:grpSpPr>
          <a:xfrm>
            <a:off x="-116571" y="9254172"/>
            <a:ext cx="20067172" cy="1190529"/>
            <a:chOff x="0" y="0"/>
            <a:chExt cx="26756230" cy="1587372"/>
          </a:xfrm>
        </p:grpSpPr>
        <p:grpSp>
          <p:nvGrpSpPr>
            <p:cNvPr id="6" name="Group 13">
              <a:extLst>
                <a:ext uri="{FF2B5EF4-FFF2-40B4-BE49-F238E27FC236}">
                  <a16:creationId xmlns:a16="http://schemas.microsoft.com/office/drawing/2014/main" id="{F173FD55-1093-B960-C776-FA46D95E2524}"/>
                </a:ext>
              </a:extLst>
            </p:cNvPr>
            <p:cNvGrpSpPr/>
            <p:nvPr/>
          </p:nvGrpSpPr>
          <p:grpSpPr>
            <a:xfrm>
              <a:off x="0" y="0"/>
              <a:ext cx="26756230" cy="1587372"/>
              <a:chOff x="0" y="0"/>
              <a:chExt cx="5285181" cy="313555"/>
            </a:xfrm>
          </p:grpSpPr>
          <p:sp>
            <p:nvSpPr>
              <p:cNvPr id="8" name="Freeform 14">
                <a:extLst>
                  <a:ext uri="{FF2B5EF4-FFF2-40B4-BE49-F238E27FC236}">
                    <a16:creationId xmlns:a16="http://schemas.microsoft.com/office/drawing/2014/main" id="{83425FF0-BF90-DE0F-C3DD-A81454FC9758}"/>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0" name="TextBox 15">
                <a:extLst>
                  <a:ext uri="{FF2B5EF4-FFF2-40B4-BE49-F238E27FC236}">
                    <a16:creationId xmlns:a16="http://schemas.microsoft.com/office/drawing/2014/main" id="{B4ABAA28-91EA-81C9-A774-49C557AD8FC1}"/>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7" name="Freeform 16">
              <a:extLst>
                <a:ext uri="{FF2B5EF4-FFF2-40B4-BE49-F238E27FC236}">
                  <a16:creationId xmlns:a16="http://schemas.microsoft.com/office/drawing/2014/main" id="{8D08012E-CC90-CB9B-D90F-CCCE3033C520}"/>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11" name="Group 17">
            <a:extLst>
              <a:ext uri="{FF2B5EF4-FFF2-40B4-BE49-F238E27FC236}">
                <a16:creationId xmlns:a16="http://schemas.microsoft.com/office/drawing/2014/main" id="{C33CF776-A180-EE8A-47A9-FCFBC1C6B443}"/>
              </a:ext>
            </a:extLst>
          </p:cNvPr>
          <p:cNvGrpSpPr/>
          <p:nvPr/>
        </p:nvGrpSpPr>
        <p:grpSpPr>
          <a:xfrm>
            <a:off x="17406546" y="9693061"/>
            <a:ext cx="456538" cy="456538"/>
            <a:chOff x="0" y="0"/>
            <a:chExt cx="812800" cy="812800"/>
          </a:xfrm>
        </p:grpSpPr>
        <p:sp>
          <p:nvSpPr>
            <p:cNvPr id="15" name="Freeform 18">
              <a:extLst>
                <a:ext uri="{FF2B5EF4-FFF2-40B4-BE49-F238E27FC236}">
                  <a16:creationId xmlns:a16="http://schemas.microsoft.com/office/drawing/2014/main" id="{01AB6D57-5601-6D53-FEC0-96E976DB753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6" name="TextBox 19">
              <a:extLst>
                <a:ext uri="{FF2B5EF4-FFF2-40B4-BE49-F238E27FC236}">
                  <a16:creationId xmlns:a16="http://schemas.microsoft.com/office/drawing/2014/main" id="{36E5FFC8-2A29-9836-8099-11373D97C10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7" name="Group 20">
            <a:extLst>
              <a:ext uri="{FF2B5EF4-FFF2-40B4-BE49-F238E27FC236}">
                <a16:creationId xmlns:a16="http://schemas.microsoft.com/office/drawing/2014/main" id="{F35F6E8D-2EFE-EB3D-6C1D-D49D7A4E6A9A}"/>
              </a:ext>
            </a:extLst>
          </p:cNvPr>
          <p:cNvGrpSpPr/>
          <p:nvPr/>
        </p:nvGrpSpPr>
        <p:grpSpPr>
          <a:xfrm>
            <a:off x="17112326" y="9464973"/>
            <a:ext cx="603512" cy="603512"/>
            <a:chOff x="0" y="0"/>
            <a:chExt cx="812800" cy="812800"/>
          </a:xfrm>
        </p:grpSpPr>
        <p:sp>
          <p:nvSpPr>
            <p:cNvPr id="19" name="Freeform 21">
              <a:extLst>
                <a:ext uri="{FF2B5EF4-FFF2-40B4-BE49-F238E27FC236}">
                  <a16:creationId xmlns:a16="http://schemas.microsoft.com/office/drawing/2014/main" id="{822F71AE-220E-5543-F1BF-2B557703360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1" name="TextBox 22">
              <a:extLst>
                <a:ext uri="{FF2B5EF4-FFF2-40B4-BE49-F238E27FC236}">
                  <a16:creationId xmlns:a16="http://schemas.microsoft.com/office/drawing/2014/main" id="{75123939-9C66-E8EF-DBD2-998D1960F19C}"/>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60</a:t>
              </a:r>
            </a:p>
          </p:txBody>
        </p:sp>
      </p:grpSp>
    </p:spTree>
    <p:extLst>
      <p:ext uri="{BB962C8B-B14F-4D97-AF65-F5344CB8AC3E}">
        <p14:creationId xmlns:p14="http://schemas.microsoft.com/office/powerpoint/2010/main" val="4093253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2" grpId="0" animBg="1"/>
      <p:bldP spid="23" grpId="0" animBg="1"/>
      <p:bldP spid="12" grpId="0"/>
      <p:bldP spid="18"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2723AF-120F-D835-7F6D-73B04A65DEDA}"/>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err="1"/>
          </a:p>
        </p:txBody>
      </p:sp>
      <p:sp>
        <p:nvSpPr>
          <p:cNvPr id="5" name="Text Placeholder 5">
            <a:extLst>
              <a:ext uri="{FF2B5EF4-FFF2-40B4-BE49-F238E27FC236}">
                <a16:creationId xmlns:a16="http://schemas.microsoft.com/office/drawing/2014/main" id="{C6E21AD0-1154-569B-96B0-ABFAC0AFD2DF}"/>
              </a:ext>
            </a:extLst>
          </p:cNvPr>
          <p:cNvSpPr txBox="1">
            <a:spLocks/>
          </p:cNvSpPr>
          <p:nvPr/>
        </p:nvSpPr>
        <p:spPr>
          <a:xfrm>
            <a:off x="-2" y="942408"/>
            <a:ext cx="18288000" cy="712695"/>
          </a:xfrm>
          <a:prstGeom prst="rect">
            <a:avLst/>
          </a:prstGeom>
          <a:solidFill>
            <a:schemeClr val="accent3">
              <a:lumMod val="50000"/>
            </a:schemeClr>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rPr>
              <a:t>New features: Live Demo</a:t>
            </a:r>
            <a:endParaRPr lang="en-GB" sz="2400" b="1" i="1" dirty="0">
              <a:solidFill>
                <a:srgbClr val="FFFFFF"/>
              </a:solidFill>
            </a:endParaRPr>
          </a:p>
        </p:txBody>
      </p:sp>
      <p:sp>
        <p:nvSpPr>
          <p:cNvPr id="4" name="Slide Number Placeholder 3"/>
          <p:cNvSpPr>
            <a:spLocks noGrp="1"/>
          </p:cNvSpPr>
          <p:nvPr>
            <p:ph type="sldNum" sz="quarter" idx="12"/>
          </p:nvPr>
        </p:nvSpPr>
        <p:spPr/>
        <p:txBody>
          <a:bodyPr/>
          <a:lstStyle/>
          <a:p>
            <a:fld id="{0B0646EC-1027-4FE3-9564-D29066BBC6A6}" type="slidenum">
              <a:rPr lang="en-GB" smtClean="0"/>
              <a:t>61</a:t>
            </a:fld>
            <a:endParaRPr lang="en-GB"/>
          </a:p>
        </p:txBody>
      </p:sp>
      <p:sp>
        <p:nvSpPr>
          <p:cNvPr id="7" name="Text Placeholder 5">
            <a:extLst>
              <a:ext uri="{FF2B5EF4-FFF2-40B4-BE49-F238E27FC236}">
                <a16:creationId xmlns:a16="http://schemas.microsoft.com/office/drawing/2014/main" id="{2C8C3FCC-8A36-13B7-7C23-8FA0319EF53F}"/>
              </a:ext>
            </a:extLst>
          </p:cNvPr>
          <p:cNvSpPr txBox="1">
            <a:spLocks/>
          </p:cNvSpPr>
          <p:nvPr/>
        </p:nvSpPr>
        <p:spPr>
          <a:xfrm>
            <a:off x="14516" y="92745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dirty="0" err="1">
                <a:solidFill>
                  <a:srgbClr val="FFFFFF"/>
                </a:solidFill>
                <a:latin typeface="Gotham 1" panose="020B0604020202020204" charset="0"/>
                <a:cs typeface="Gotham 1" panose="020B0604020202020204" charset="0"/>
              </a:rPr>
              <a:t>Automatisk</a:t>
            </a:r>
            <a:r>
              <a:rPr lang="en-GB" sz="2400" dirty="0">
                <a:solidFill>
                  <a:srgbClr val="FFFFFF"/>
                </a:solidFill>
                <a:latin typeface="Gotham 1" panose="020B0604020202020204" charset="0"/>
                <a:cs typeface="Gotham 1" panose="020B0604020202020204" charset="0"/>
              </a:rPr>
              <a:t> </a:t>
            </a:r>
            <a:r>
              <a:rPr lang="en-GB" sz="2400" dirty="0" err="1">
                <a:solidFill>
                  <a:srgbClr val="FFFFFF"/>
                </a:solidFill>
                <a:latin typeface="Gotham 1" panose="020B0604020202020204" charset="0"/>
                <a:cs typeface="Gotham 1" panose="020B0604020202020204" charset="0"/>
              </a:rPr>
              <a:t>eksport</a:t>
            </a:r>
            <a:r>
              <a:rPr lang="en-GB" sz="2400" dirty="0">
                <a:solidFill>
                  <a:srgbClr val="FFFFFF"/>
                </a:solidFill>
                <a:latin typeface="Gotham 1" panose="020B0604020202020204" charset="0"/>
                <a:cs typeface="Gotham 1" panose="020B0604020202020204" charset="0"/>
              </a:rPr>
              <a:t> </a:t>
            </a:r>
            <a:r>
              <a:rPr lang="en-GB" sz="2400" dirty="0" err="1">
                <a:solidFill>
                  <a:srgbClr val="FFFFFF"/>
                </a:solidFill>
                <a:latin typeface="Gotham 1" panose="020B0604020202020204" charset="0"/>
                <a:cs typeface="Gotham 1" panose="020B0604020202020204" charset="0"/>
              </a:rPr>
              <a:t>af</a:t>
            </a:r>
            <a:r>
              <a:rPr lang="en-GB" sz="2400" dirty="0">
                <a:solidFill>
                  <a:srgbClr val="FFFFFF"/>
                </a:solidFill>
                <a:latin typeface="Gotham 1" panose="020B0604020202020204" charset="0"/>
                <a:cs typeface="Gotham 1" panose="020B0604020202020204" charset="0"/>
              </a:rPr>
              <a:t> </a:t>
            </a:r>
            <a:r>
              <a:rPr lang="en-GB" sz="2400" b="1" dirty="0" err="1">
                <a:solidFill>
                  <a:srgbClr val="FFFFFF"/>
                </a:solidFill>
                <a:latin typeface="Gotham 1" panose="020B0604020202020204" charset="0"/>
                <a:cs typeface="Gotham 1" panose="020B0604020202020204" charset="0"/>
              </a:rPr>
              <a:t>jobforberedelsesrapporter</a:t>
            </a:r>
            <a:endParaRPr lang="en-GB" sz="2400" b="1" i="1" dirty="0">
              <a:solidFill>
                <a:srgbClr val="FFFFFF"/>
              </a:solidFill>
              <a:latin typeface="Gotham 1" panose="020B0604020202020204" charset="0"/>
              <a:cs typeface="Gotham 1" panose="020B0604020202020204" charset="0"/>
            </a:endParaRPr>
          </a:p>
        </p:txBody>
      </p:sp>
      <p:pic>
        <p:nvPicPr>
          <p:cNvPr id="10" name="Picture 9">
            <a:extLst>
              <a:ext uri="{FF2B5EF4-FFF2-40B4-BE49-F238E27FC236}">
                <a16:creationId xmlns:a16="http://schemas.microsoft.com/office/drawing/2014/main" id="{3DAC2ADA-C06D-6608-FBA6-AE9B5EA64A23}"/>
              </a:ext>
            </a:extLst>
          </p:cNvPr>
          <p:cNvPicPr>
            <a:picLocks noChangeAspect="1"/>
          </p:cNvPicPr>
          <p:nvPr/>
        </p:nvPicPr>
        <p:blipFill>
          <a:blip r:embed="rId3"/>
          <a:stretch>
            <a:fillRect/>
          </a:stretch>
        </p:blipFill>
        <p:spPr>
          <a:xfrm>
            <a:off x="775691" y="2015411"/>
            <a:ext cx="4860000" cy="6880380"/>
          </a:xfrm>
          <a:prstGeom prst="rect">
            <a:avLst/>
          </a:prstGeom>
        </p:spPr>
      </p:pic>
      <p:pic>
        <p:nvPicPr>
          <p:cNvPr id="13" name="Picture 12">
            <a:extLst>
              <a:ext uri="{FF2B5EF4-FFF2-40B4-BE49-F238E27FC236}">
                <a16:creationId xmlns:a16="http://schemas.microsoft.com/office/drawing/2014/main" id="{C13A22A3-9EC3-1EED-00F9-F9663B0D2D65}"/>
              </a:ext>
            </a:extLst>
          </p:cNvPr>
          <p:cNvPicPr>
            <a:picLocks noChangeAspect="1"/>
          </p:cNvPicPr>
          <p:nvPr/>
        </p:nvPicPr>
        <p:blipFill>
          <a:blip r:embed="rId4"/>
          <a:stretch>
            <a:fillRect/>
          </a:stretch>
        </p:blipFill>
        <p:spPr>
          <a:xfrm>
            <a:off x="6673931" y="2015411"/>
            <a:ext cx="4969172" cy="6882333"/>
          </a:xfrm>
          <a:prstGeom prst="rect">
            <a:avLst/>
          </a:prstGeom>
        </p:spPr>
      </p:pic>
      <p:pic>
        <p:nvPicPr>
          <p:cNvPr id="15" name="Picture 14">
            <a:extLst>
              <a:ext uri="{FF2B5EF4-FFF2-40B4-BE49-F238E27FC236}">
                <a16:creationId xmlns:a16="http://schemas.microsoft.com/office/drawing/2014/main" id="{0BE4FBAE-85F5-0C02-8A40-F89774056014}"/>
              </a:ext>
            </a:extLst>
          </p:cNvPr>
          <p:cNvPicPr>
            <a:picLocks noChangeAspect="1"/>
          </p:cNvPicPr>
          <p:nvPr/>
        </p:nvPicPr>
        <p:blipFill>
          <a:blip r:embed="rId5"/>
          <a:srcRect l="933"/>
          <a:stretch/>
        </p:blipFill>
        <p:spPr>
          <a:xfrm>
            <a:off x="12681343" y="2024828"/>
            <a:ext cx="4830968" cy="6861548"/>
          </a:xfrm>
          <a:prstGeom prst="rect">
            <a:avLst/>
          </a:prstGeom>
        </p:spPr>
      </p:pic>
      <p:grpSp>
        <p:nvGrpSpPr>
          <p:cNvPr id="3" name="Gruppe 2">
            <a:extLst>
              <a:ext uri="{FF2B5EF4-FFF2-40B4-BE49-F238E27FC236}">
                <a16:creationId xmlns:a16="http://schemas.microsoft.com/office/drawing/2014/main" id="{D8F4D740-0FD7-B4A8-69BF-FAF96E3C20A2}"/>
              </a:ext>
            </a:extLst>
          </p:cNvPr>
          <p:cNvGrpSpPr/>
          <p:nvPr/>
        </p:nvGrpSpPr>
        <p:grpSpPr>
          <a:xfrm>
            <a:off x="-116571" y="9254172"/>
            <a:ext cx="20067172" cy="1190529"/>
            <a:chOff x="-116571" y="9254172"/>
            <a:chExt cx="20067172" cy="1190529"/>
          </a:xfrm>
        </p:grpSpPr>
        <p:grpSp>
          <p:nvGrpSpPr>
            <p:cNvPr id="6" name="Group 9">
              <a:extLst>
                <a:ext uri="{FF2B5EF4-FFF2-40B4-BE49-F238E27FC236}">
                  <a16:creationId xmlns:a16="http://schemas.microsoft.com/office/drawing/2014/main" id="{5A610C9E-956B-58DB-BE9D-D0051A09CB3C}"/>
                </a:ext>
              </a:extLst>
            </p:cNvPr>
            <p:cNvGrpSpPr/>
            <p:nvPr/>
          </p:nvGrpSpPr>
          <p:grpSpPr>
            <a:xfrm>
              <a:off x="-116571" y="9254172"/>
              <a:ext cx="20067172" cy="1190529"/>
              <a:chOff x="0" y="0"/>
              <a:chExt cx="26756230" cy="1587372"/>
            </a:xfrm>
          </p:grpSpPr>
          <p:grpSp>
            <p:nvGrpSpPr>
              <p:cNvPr id="18" name="Group 10">
                <a:extLst>
                  <a:ext uri="{FF2B5EF4-FFF2-40B4-BE49-F238E27FC236}">
                    <a16:creationId xmlns:a16="http://schemas.microsoft.com/office/drawing/2014/main" id="{E4515D45-E953-ABA2-3A9D-0575A10DBE01}"/>
                  </a:ext>
                </a:extLst>
              </p:cNvPr>
              <p:cNvGrpSpPr/>
              <p:nvPr/>
            </p:nvGrpSpPr>
            <p:grpSpPr>
              <a:xfrm>
                <a:off x="0" y="0"/>
                <a:ext cx="26756230" cy="1587372"/>
                <a:chOff x="0" y="0"/>
                <a:chExt cx="5285181" cy="313555"/>
              </a:xfrm>
            </p:grpSpPr>
            <p:sp>
              <p:nvSpPr>
                <p:cNvPr id="21" name="Freeform 11">
                  <a:extLst>
                    <a:ext uri="{FF2B5EF4-FFF2-40B4-BE49-F238E27FC236}">
                      <a16:creationId xmlns:a16="http://schemas.microsoft.com/office/drawing/2014/main" id="{B0A89978-F7E8-5175-6991-5EC2D13B6DA1}"/>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2" name="TextBox 12">
                  <a:extLst>
                    <a:ext uri="{FF2B5EF4-FFF2-40B4-BE49-F238E27FC236}">
                      <a16:creationId xmlns:a16="http://schemas.microsoft.com/office/drawing/2014/main" id="{138134A6-7438-B0C5-35B0-065D8F94A470}"/>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0" name="Freeform 13">
                <a:extLst>
                  <a:ext uri="{FF2B5EF4-FFF2-40B4-BE49-F238E27FC236}">
                    <a16:creationId xmlns:a16="http://schemas.microsoft.com/office/drawing/2014/main" id="{9ACF2B82-FC68-C2C6-B029-0410AA1D1AB5}"/>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8" name="Group 14">
              <a:extLst>
                <a:ext uri="{FF2B5EF4-FFF2-40B4-BE49-F238E27FC236}">
                  <a16:creationId xmlns:a16="http://schemas.microsoft.com/office/drawing/2014/main" id="{29BE842A-DB2E-3A97-6891-D9D7B5360B82}"/>
                </a:ext>
              </a:extLst>
            </p:cNvPr>
            <p:cNvGrpSpPr/>
            <p:nvPr/>
          </p:nvGrpSpPr>
          <p:grpSpPr>
            <a:xfrm>
              <a:off x="17406546" y="9693061"/>
              <a:ext cx="456538" cy="456538"/>
              <a:chOff x="0" y="0"/>
              <a:chExt cx="812800" cy="812800"/>
            </a:xfrm>
          </p:grpSpPr>
          <p:sp>
            <p:nvSpPr>
              <p:cNvPr id="16" name="Freeform 15">
                <a:extLst>
                  <a:ext uri="{FF2B5EF4-FFF2-40B4-BE49-F238E27FC236}">
                    <a16:creationId xmlns:a16="http://schemas.microsoft.com/office/drawing/2014/main" id="{70D1A854-7497-106B-714B-C8AEA8D474E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7" name="TextBox 16">
                <a:extLst>
                  <a:ext uri="{FF2B5EF4-FFF2-40B4-BE49-F238E27FC236}">
                    <a16:creationId xmlns:a16="http://schemas.microsoft.com/office/drawing/2014/main" id="{E9F85DE8-399C-4AC3-CCEE-20CF59930E5F}"/>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9" name="Group 17">
              <a:extLst>
                <a:ext uri="{FF2B5EF4-FFF2-40B4-BE49-F238E27FC236}">
                  <a16:creationId xmlns:a16="http://schemas.microsoft.com/office/drawing/2014/main" id="{38289191-E794-7132-34D3-1AAF36C75CD8}"/>
                </a:ext>
              </a:extLst>
            </p:cNvPr>
            <p:cNvGrpSpPr/>
            <p:nvPr/>
          </p:nvGrpSpPr>
          <p:grpSpPr>
            <a:xfrm>
              <a:off x="17112326" y="9464973"/>
              <a:ext cx="603512" cy="603512"/>
              <a:chOff x="0" y="0"/>
              <a:chExt cx="812800" cy="812800"/>
            </a:xfrm>
          </p:grpSpPr>
          <p:sp>
            <p:nvSpPr>
              <p:cNvPr id="12" name="Freeform 18">
                <a:extLst>
                  <a:ext uri="{FF2B5EF4-FFF2-40B4-BE49-F238E27FC236}">
                    <a16:creationId xmlns:a16="http://schemas.microsoft.com/office/drawing/2014/main" id="{74EE8686-F986-BEF4-E2DC-89958030158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19">
                <a:extLst>
                  <a:ext uri="{FF2B5EF4-FFF2-40B4-BE49-F238E27FC236}">
                    <a16:creationId xmlns:a16="http://schemas.microsoft.com/office/drawing/2014/main" id="{B27FA5ED-E34B-4B15-F61B-4536955E9C6F}"/>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61</a:t>
                </a:r>
              </a:p>
            </p:txBody>
          </p:sp>
        </p:grpSp>
      </p:grpSp>
    </p:spTree>
    <p:extLst>
      <p:ext uri="{BB962C8B-B14F-4D97-AF65-F5344CB8AC3E}">
        <p14:creationId xmlns:p14="http://schemas.microsoft.com/office/powerpoint/2010/main" val="3638337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9243E2C-A7B0-0122-8FFA-B1EE133D28FE}"/>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4" name="Slide Number Placeholder 3"/>
          <p:cNvSpPr>
            <a:spLocks noGrp="1"/>
          </p:cNvSpPr>
          <p:nvPr>
            <p:ph type="sldNum" sz="quarter" idx="12"/>
          </p:nvPr>
        </p:nvSpPr>
        <p:spPr/>
        <p:txBody>
          <a:bodyPr/>
          <a:lstStyle/>
          <a:p>
            <a:fld id="{B7CAF430-36AC-4924-90AC-546852971906}" type="slidenum">
              <a:rPr lang="en-GB" smtClean="0"/>
              <a:t>62</a:t>
            </a:fld>
            <a:endParaRPr lang="en-GB"/>
          </a:p>
        </p:txBody>
      </p:sp>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Ny </a:t>
            </a:r>
            <a:r>
              <a:rPr lang="en-GB" sz="2400" b="1" dirty="0" err="1">
                <a:solidFill>
                  <a:srgbClr val="FFFFFF"/>
                </a:solidFill>
                <a:latin typeface="Gotham 1" panose="020B0604020202020204" charset="0"/>
                <a:cs typeface="Gotham 1" panose="020B0604020202020204" charset="0"/>
              </a:rPr>
              <a:t>funktion</a:t>
            </a:r>
            <a:r>
              <a:rPr lang="en-GB" sz="2400" b="1" dirty="0">
                <a:solidFill>
                  <a:srgbClr val="FFFFFF"/>
                </a:solidFill>
                <a:latin typeface="Gotham 1" panose="020B0604020202020204" charset="0"/>
                <a:cs typeface="Gotham 1" panose="020B0604020202020204" charset="0"/>
              </a:rPr>
              <a:t>: </a:t>
            </a:r>
            <a:r>
              <a:rPr lang="en-GB" sz="2400" dirty="0" err="1">
                <a:solidFill>
                  <a:srgbClr val="FFFFFF"/>
                </a:solidFill>
                <a:latin typeface="Gotham 1" panose="020B0604020202020204" charset="0"/>
                <a:cs typeface="Gotham 1" panose="020B0604020202020204" charset="0"/>
              </a:rPr>
              <a:t>Automatisk</a:t>
            </a:r>
            <a:r>
              <a:rPr lang="en-GB" sz="2400" dirty="0">
                <a:solidFill>
                  <a:srgbClr val="FFFFFF"/>
                </a:solidFill>
                <a:latin typeface="Gotham 1" panose="020B0604020202020204" charset="0"/>
                <a:cs typeface="Gotham 1" panose="020B0604020202020204" charset="0"/>
              </a:rPr>
              <a:t> </a:t>
            </a:r>
            <a:r>
              <a:rPr lang="en-GB" sz="2400" dirty="0" err="1">
                <a:solidFill>
                  <a:srgbClr val="FFFFFF"/>
                </a:solidFill>
                <a:latin typeface="Gotham 1" panose="020B0604020202020204" charset="0"/>
                <a:cs typeface="Gotham 1" panose="020B0604020202020204" charset="0"/>
              </a:rPr>
              <a:t>eksport</a:t>
            </a:r>
            <a:r>
              <a:rPr lang="en-GB" sz="2400" dirty="0">
                <a:solidFill>
                  <a:srgbClr val="FFFFFF"/>
                </a:solidFill>
                <a:latin typeface="Gotham 1" panose="020B0604020202020204" charset="0"/>
                <a:cs typeface="Gotham 1" panose="020B0604020202020204" charset="0"/>
              </a:rPr>
              <a:t> </a:t>
            </a:r>
            <a:r>
              <a:rPr lang="en-GB" sz="2400" dirty="0" err="1">
                <a:solidFill>
                  <a:srgbClr val="FFFFFF"/>
                </a:solidFill>
                <a:latin typeface="Gotham 1" panose="020B0604020202020204" charset="0"/>
                <a:cs typeface="Gotham 1" panose="020B0604020202020204" charset="0"/>
              </a:rPr>
              <a:t>af</a:t>
            </a:r>
            <a:r>
              <a:rPr lang="en-GB" sz="2400" dirty="0">
                <a:solidFill>
                  <a:srgbClr val="FFFFFF"/>
                </a:solidFill>
                <a:latin typeface="Gotham 1" panose="020B0604020202020204" charset="0"/>
                <a:cs typeface="Gotham 1" panose="020B0604020202020204" charset="0"/>
              </a:rPr>
              <a:t> </a:t>
            </a:r>
            <a:r>
              <a:rPr lang="en-GB" sz="2400" b="1" dirty="0" err="1">
                <a:solidFill>
                  <a:srgbClr val="FFFFFF"/>
                </a:solidFill>
                <a:latin typeface="Gotham 1" panose="020B0604020202020204" charset="0"/>
                <a:cs typeface="Gotham 1" panose="020B0604020202020204" charset="0"/>
              </a:rPr>
              <a:t>jobforberedelsesrapporter</a:t>
            </a:r>
            <a:endParaRPr lang="en-GB" sz="2400" b="1" i="1" dirty="0">
              <a:solidFill>
                <a:srgbClr val="FFFFFF"/>
              </a:solidFill>
              <a:latin typeface="Gotham 1" panose="020B0604020202020204" charset="0"/>
              <a:cs typeface="Gotham 1" panose="020B0604020202020204" charset="0"/>
            </a:endParaRPr>
          </a:p>
        </p:txBody>
      </p:sp>
      <p:pic>
        <p:nvPicPr>
          <p:cNvPr id="10" name="Picture 9">
            <a:extLst>
              <a:ext uri="{FF2B5EF4-FFF2-40B4-BE49-F238E27FC236}">
                <a16:creationId xmlns:a16="http://schemas.microsoft.com/office/drawing/2014/main" id="{9793F959-6CCE-DE0F-CF82-A00529BC014A}"/>
              </a:ext>
            </a:extLst>
          </p:cNvPr>
          <p:cNvPicPr>
            <a:picLocks noChangeAspect="1"/>
          </p:cNvPicPr>
          <p:nvPr/>
        </p:nvPicPr>
        <p:blipFill>
          <a:blip r:embed="rId3"/>
          <a:stretch>
            <a:fillRect/>
          </a:stretch>
        </p:blipFill>
        <p:spPr>
          <a:xfrm>
            <a:off x="777600" y="2014200"/>
            <a:ext cx="4860000" cy="6836112"/>
          </a:xfrm>
          <a:prstGeom prst="rect">
            <a:avLst/>
          </a:prstGeom>
        </p:spPr>
      </p:pic>
      <p:pic>
        <p:nvPicPr>
          <p:cNvPr id="15" name="Picture 14">
            <a:extLst>
              <a:ext uri="{FF2B5EF4-FFF2-40B4-BE49-F238E27FC236}">
                <a16:creationId xmlns:a16="http://schemas.microsoft.com/office/drawing/2014/main" id="{8C39D90E-A8FB-D2FE-EC6B-5341D42C11FD}"/>
              </a:ext>
            </a:extLst>
          </p:cNvPr>
          <p:cNvPicPr>
            <a:picLocks noChangeAspect="1"/>
          </p:cNvPicPr>
          <p:nvPr/>
        </p:nvPicPr>
        <p:blipFill>
          <a:blip r:embed="rId4"/>
          <a:stretch>
            <a:fillRect/>
          </a:stretch>
        </p:blipFill>
        <p:spPr>
          <a:xfrm>
            <a:off x="6714000" y="1973535"/>
            <a:ext cx="4860000" cy="6860814"/>
          </a:xfrm>
          <a:prstGeom prst="rect">
            <a:avLst/>
          </a:prstGeom>
        </p:spPr>
      </p:pic>
      <p:pic>
        <p:nvPicPr>
          <p:cNvPr id="17" name="Picture 16">
            <a:extLst>
              <a:ext uri="{FF2B5EF4-FFF2-40B4-BE49-F238E27FC236}">
                <a16:creationId xmlns:a16="http://schemas.microsoft.com/office/drawing/2014/main" id="{A7BD484A-C4EF-AD69-838B-A8963C8ED3D8}"/>
              </a:ext>
            </a:extLst>
          </p:cNvPr>
          <p:cNvPicPr>
            <a:picLocks noChangeAspect="1"/>
          </p:cNvPicPr>
          <p:nvPr/>
        </p:nvPicPr>
        <p:blipFill>
          <a:blip r:embed="rId5"/>
          <a:stretch>
            <a:fillRect/>
          </a:stretch>
        </p:blipFill>
        <p:spPr>
          <a:xfrm>
            <a:off x="12650400" y="1973535"/>
            <a:ext cx="4860000" cy="6876777"/>
          </a:xfrm>
          <a:prstGeom prst="rect">
            <a:avLst/>
          </a:prstGeom>
        </p:spPr>
      </p:pic>
      <p:grpSp>
        <p:nvGrpSpPr>
          <p:cNvPr id="2" name="Gruppe 1">
            <a:extLst>
              <a:ext uri="{FF2B5EF4-FFF2-40B4-BE49-F238E27FC236}">
                <a16:creationId xmlns:a16="http://schemas.microsoft.com/office/drawing/2014/main" id="{64A7F1B5-F650-1BB1-45E9-3C51D64E9596}"/>
              </a:ext>
            </a:extLst>
          </p:cNvPr>
          <p:cNvGrpSpPr/>
          <p:nvPr/>
        </p:nvGrpSpPr>
        <p:grpSpPr>
          <a:xfrm>
            <a:off x="-116571" y="9254172"/>
            <a:ext cx="20067172" cy="1190529"/>
            <a:chOff x="-116571" y="9254172"/>
            <a:chExt cx="20067172" cy="1190529"/>
          </a:xfrm>
        </p:grpSpPr>
        <p:grpSp>
          <p:nvGrpSpPr>
            <p:cNvPr id="5" name="Group 9">
              <a:extLst>
                <a:ext uri="{FF2B5EF4-FFF2-40B4-BE49-F238E27FC236}">
                  <a16:creationId xmlns:a16="http://schemas.microsoft.com/office/drawing/2014/main" id="{7FBBE19E-21CC-DE89-0E0A-4AC174D99CE4}"/>
                </a:ext>
              </a:extLst>
            </p:cNvPr>
            <p:cNvGrpSpPr/>
            <p:nvPr/>
          </p:nvGrpSpPr>
          <p:grpSpPr>
            <a:xfrm>
              <a:off x="-116571" y="9254172"/>
              <a:ext cx="20067172" cy="1190529"/>
              <a:chOff x="0" y="0"/>
              <a:chExt cx="26756230" cy="1587372"/>
            </a:xfrm>
          </p:grpSpPr>
          <p:grpSp>
            <p:nvGrpSpPr>
              <p:cNvPr id="16" name="Group 10">
                <a:extLst>
                  <a:ext uri="{FF2B5EF4-FFF2-40B4-BE49-F238E27FC236}">
                    <a16:creationId xmlns:a16="http://schemas.microsoft.com/office/drawing/2014/main" id="{65410AD3-2F45-78AE-4EC6-25C065583DAE}"/>
                  </a:ext>
                </a:extLst>
              </p:cNvPr>
              <p:cNvGrpSpPr/>
              <p:nvPr/>
            </p:nvGrpSpPr>
            <p:grpSpPr>
              <a:xfrm>
                <a:off x="0" y="0"/>
                <a:ext cx="26756230" cy="1587372"/>
                <a:chOff x="0" y="0"/>
                <a:chExt cx="5285181" cy="313555"/>
              </a:xfrm>
            </p:grpSpPr>
            <p:sp>
              <p:nvSpPr>
                <p:cNvPr id="19" name="Freeform 11">
                  <a:extLst>
                    <a:ext uri="{FF2B5EF4-FFF2-40B4-BE49-F238E27FC236}">
                      <a16:creationId xmlns:a16="http://schemas.microsoft.com/office/drawing/2014/main" id="{77F53089-0E86-59B3-0F04-6F84B9F4E854}"/>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0" name="TextBox 12">
                  <a:extLst>
                    <a:ext uri="{FF2B5EF4-FFF2-40B4-BE49-F238E27FC236}">
                      <a16:creationId xmlns:a16="http://schemas.microsoft.com/office/drawing/2014/main" id="{13C34254-EFDF-AE2A-384B-AC4827376A1B}"/>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8" name="Freeform 13">
                <a:extLst>
                  <a:ext uri="{FF2B5EF4-FFF2-40B4-BE49-F238E27FC236}">
                    <a16:creationId xmlns:a16="http://schemas.microsoft.com/office/drawing/2014/main" id="{37F460EA-C3C3-DFC8-CEFE-6EDDB28CA7FB}"/>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6"/>
                <a:stretch>
                  <a:fillRect t="-74131" b="-74131"/>
                </a:stretch>
              </a:blipFill>
            </p:spPr>
            <p:txBody>
              <a:bodyPr/>
              <a:lstStyle/>
              <a:p>
                <a:endParaRPr lang="en-GB"/>
              </a:p>
            </p:txBody>
          </p:sp>
        </p:grpSp>
        <p:grpSp>
          <p:nvGrpSpPr>
            <p:cNvPr id="6" name="Group 14">
              <a:extLst>
                <a:ext uri="{FF2B5EF4-FFF2-40B4-BE49-F238E27FC236}">
                  <a16:creationId xmlns:a16="http://schemas.microsoft.com/office/drawing/2014/main" id="{8305634C-2720-07B4-1EC9-3A7C8DFEF14D}"/>
                </a:ext>
              </a:extLst>
            </p:cNvPr>
            <p:cNvGrpSpPr/>
            <p:nvPr/>
          </p:nvGrpSpPr>
          <p:grpSpPr>
            <a:xfrm>
              <a:off x="17406546" y="9693061"/>
              <a:ext cx="456538" cy="456538"/>
              <a:chOff x="0" y="0"/>
              <a:chExt cx="812800" cy="812800"/>
            </a:xfrm>
          </p:grpSpPr>
          <p:sp>
            <p:nvSpPr>
              <p:cNvPr id="12" name="Freeform 15">
                <a:extLst>
                  <a:ext uri="{FF2B5EF4-FFF2-40B4-BE49-F238E27FC236}">
                    <a16:creationId xmlns:a16="http://schemas.microsoft.com/office/drawing/2014/main" id="{FA8B4EBB-4321-5DE5-B8BE-5606A69A1CF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4" name="TextBox 16">
                <a:extLst>
                  <a:ext uri="{FF2B5EF4-FFF2-40B4-BE49-F238E27FC236}">
                    <a16:creationId xmlns:a16="http://schemas.microsoft.com/office/drawing/2014/main" id="{29D2E59C-9B07-152D-238D-C68F772DFA4C}"/>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7" name="Group 17">
              <a:extLst>
                <a:ext uri="{FF2B5EF4-FFF2-40B4-BE49-F238E27FC236}">
                  <a16:creationId xmlns:a16="http://schemas.microsoft.com/office/drawing/2014/main" id="{B846D6A8-C8ED-1E42-1CDD-572AC712CBB9}"/>
                </a:ext>
              </a:extLst>
            </p:cNvPr>
            <p:cNvGrpSpPr/>
            <p:nvPr/>
          </p:nvGrpSpPr>
          <p:grpSpPr>
            <a:xfrm>
              <a:off x="17112326" y="9464973"/>
              <a:ext cx="603512" cy="603512"/>
              <a:chOff x="0" y="0"/>
              <a:chExt cx="812800" cy="812800"/>
            </a:xfrm>
          </p:grpSpPr>
          <p:sp>
            <p:nvSpPr>
              <p:cNvPr id="8" name="Freeform 18">
                <a:extLst>
                  <a:ext uri="{FF2B5EF4-FFF2-40B4-BE49-F238E27FC236}">
                    <a16:creationId xmlns:a16="http://schemas.microsoft.com/office/drawing/2014/main" id="{4D4F7315-8972-EC3D-3E93-9E48928A632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9" name="TextBox 19">
                <a:extLst>
                  <a:ext uri="{FF2B5EF4-FFF2-40B4-BE49-F238E27FC236}">
                    <a16:creationId xmlns:a16="http://schemas.microsoft.com/office/drawing/2014/main" id="{94F72901-14EA-3CF1-B156-D5060D6F6EB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62</a:t>
                </a:r>
              </a:p>
            </p:txBody>
          </p:sp>
        </p:grpSp>
      </p:grpSp>
    </p:spTree>
    <p:extLst>
      <p:ext uri="{BB962C8B-B14F-4D97-AF65-F5344CB8AC3E}">
        <p14:creationId xmlns:p14="http://schemas.microsoft.com/office/powerpoint/2010/main" val="3195857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6EA12E-3A50-7C7D-6E81-935109A1280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4FCEC192-DB07-E1CE-3D14-096416B2B8D7}"/>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4" name="Slide Number Placeholder 3">
            <a:extLst>
              <a:ext uri="{FF2B5EF4-FFF2-40B4-BE49-F238E27FC236}">
                <a16:creationId xmlns:a16="http://schemas.microsoft.com/office/drawing/2014/main" id="{568C98CE-17DA-2214-FFC1-981ADAC46B38}"/>
              </a:ext>
            </a:extLst>
          </p:cNvPr>
          <p:cNvSpPr>
            <a:spLocks noGrp="1"/>
          </p:cNvSpPr>
          <p:nvPr>
            <p:ph type="sldNum" sz="quarter" idx="12"/>
          </p:nvPr>
        </p:nvSpPr>
        <p:spPr/>
        <p:txBody>
          <a:bodyPr/>
          <a:lstStyle/>
          <a:p>
            <a:fld id="{5D976DE6-9C4E-4378-BB45-87C64F00B8DE}" type="slidenum">
              <a:rPr lang="en-GB" smtClean="0"/>
              <a:t>63</a:t>
            </a:fld>
            <a:endParaRPr lang="en-GB"/>
          </a:p>
        </p:txBody>
      </p:sp>
      <p:sp>
        <p:nvSpPr>
          <p:cNvPr id="13" name="Text Placeholder 5">
            <a:extLst>
              <a:ext uri="{FF2B5EF4-FFF2-40B4-BE49-F238E27FC236}">
                <a16:creationId xmlns:a16="http://schemas.microsoft.com/office/drawing/2014/main" id="{185CC2BA-3725-A85D-1015-E3856819AE43}"/>
              </a:ext>
            </a:extLst>
          </p:cNvPr>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b="1" dirty="0">
                <a:solidFill>
                  <a:srgbClr val="FFFFFF"/>
                </a:solidFill>
                <a:latin typeface="Gotham 1" panose="020B0604020202020204" charset="0"/>
                <a:cs typeface="Gotham 1" panose="020B0604020202020204" charset="0"/>
              </a:rPr>
              <a:t>FORM eCAM </a:t>
            </a:r>
            <a:r>
              <a:rPr lang="en-GB" sz="2400" b="1" dirty="0" err="1">
                <a:solidFill>
                  <a:srgbClr val="FFFFFF"/>
                </a:solidFill>
                <a:latin typeface="Gotham 1" panose="020B0604020202020204" charset="0"/>
                <a:cs typeface="Gotham 1" panose="020B0604020202020204" charset="0"/>
              </a:rPr>
              <a:t>Optioner</a:t>
            </a:r>
            <a:endParaRPr lang="en-GB" sz="2400" i="1" dirty="0">
              <a:solidFill>
                <a:srgbClr val="FFFFFF"/>
              </a:solidFill>
              <a:latin typeface="Gotham 1" panose="020B0604020202020204" charset="0"/>
              <a:cs typeface="Gotham 1" panose="020B0604020202020204" charset="0"/>
            </a:endParaRPr>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81ACA909-6C88-22B2-4E4B-FE04C4CE594A}"/>
                  </a:ext>
                </a:extLst>
              </p:cNvPr>
              <p:cNvGraphicFramePr>
                <a:graphicFrameLocks noChangeAspect="1"/>
              </p:cNvGraphicFramePr>
              <p:nvPr/>
            </p:nvGraphicFramePr>
            <p:xfrm>
              <a:off x="879869" y="3143486"/>
              <a:ext cx="7680000" cy="4320000"/>
            </p:xfrm>
            <a:graphic>
              <a:graphicData uri="http://schemas.microsoft.com/office/powerpoint/2016/slidezoom">
                <pslz:sldZm>
                  <pslz:sldZmObj sldId="294" cId="3725660418">
                    <pslz:zmPr id="{DA1CBDB1-352F-4FD6-9722-D8B5AC96315F}" returnToParent="0" transitionDur="1000">
                      <p166:blipFill xmlns:p166="http://schemas.microsoft.com/office/powerpoint/2016/6/main">
                        <a:blip r:embed="rId3"/>
                        <a:stretch>
                          <a:fillRect/>
                        </a:stretch>
                      </p166:blipFill>
                      <p166:spPr xmlns:p166="http://schemas.microsoft.com/office/powerpoint/2016/6/main">
                        <a:xfrm>
                          <a:off x="0" y="0"/>
                          <a:ext cx="7680000" cy="4320000"/>
                        </a:xfrm>
                        <a:prstGeom prst="rect">
                          <a:avLst/>
                        </a:prstGeom>
                        <a:ln w="3175">
                          <a:solidFill>
                            <a:prstClr val="ltGray"/>
                          </a:solidFill>
                        </a:ln>
                      </p166:spPr>
                    </pslz:zmPr>
                  </pslz:sldZmObj>
                </pslz:sldZm>
              </a:graphicData>
            </a:graphic>
          </p:graphicFrame>
        </mc:Choice>
        <mc:Fallback xmlns="">
          <p:pic>
            <p:nvPicPr>
              <p:cNvPr id="5" name="Slide Zoom 4">
                <a:extLst>
                  <a:ext uri="{FF2B5EF4-FFF2-40B4-BE49-F238E27FC236}">
                    <a16:creationId xmlns:a16="http://schemas.microsoft.com/office/drawing/2014/main" id="{81ACA909-6C88-22B2-4E4B-FE04C4CE594A}"/>
                  </a:ext>
                </a:extLst>
              </p:cNvPr>
              <p:cNvPicPr>
                <a:picLocks noGrp="1" noRot="1" noChangeAspect="1" noMove="1" noResize="1" noEditPoints="1" noAdjustHandles="1" noChangeArrowheads="1" noChangeShapeType="1"/>
              </p:cNvPicPr>
              <p:nvPr/>
            </p:nvPicPr>
            <p:blipFill>
              <a:blip r:embed="rId4"/>
              <a:stretch>
                <a:fillRect/>
              </a:stretch>
            </p:blipFill>
            <p:spPr>
              <a:xfrm>
                <a:off x="879869" y="3143486"/>
                <a:ext cx="7680000" cy="43200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A76DD1AD-8B02-2DFF-5AB2-214CCE57F40A}"/>
                  </a:ext>
                </a:extLst>
              </p:cNvPr>
              <p:cNvGraphicFramePr>
                <a:graphicFrameLocks noChangeAspect="1"/>
              </p:cNvGraphicFramePr>
              <p:nvPr/>
            </p:nvGraphicFramePr>
            <p:xfrm>
              <a:off x="9728132" y="3143486"/>
              <a:ext cx="7680000" cy="4320000"/>
            </p:xfrm>
            <a:graphic>
              <a:graphicData uri="http://schemas.microsoft.com/office/powerpoint/2016/slidezoom">
                <pslz:sldZm>
                  <pslz:sldZmObj sldId="301" cId="2505301865">
                    <pslz:zmPr id="{735F0141-95DE-4496-AF2A-9B510C928D60}" returnToParent="0" transitionDur="1000">
                      <p166:blipFill xmlns:p166="http://schemas.microsoft.com/office/powerpoint/2016/6/main">
                        <a:blip r:embed="rId5"/>
                        <a:stretch>
                          <a:fillRect/>
                        </a:stretch>
                      </p166:blipFill>
                      <p166:spPr xmlns:p166="http://schemas.microsoft.com/office/powerpoint/2016/6/main">
                        <a:xfrm>
                          <a:off x="0" y="0"/>
                          <a:ext cx="7680000" cy="4320000"/>
                        </a:xfrm>
                        <a:prstGeom prst="rect">
                          <a:avLst/>
                        </a:prstGeom>
                        <a:ln w="3175">
                          <a:solidFill>
                            <a:prstClr val="ltGray"/>
                          </a:solidFill>
                        </a:ln>
                      </p166:spPr>
                    </pslz:zmPr>
                  </pslz:sldZmObj>
                </pslz:sldZm>
              </a:graphicData>
            </a:graphic>
          </p:graphicFrame>
        </mc:Choice>
        <mc:Fallback xmlns="">
          <p:pic>
            <p:nvPicPr>
              <p:cNvPr id="7" name="Slide Zoom 6">
                <a:extLst>
                  <a:ext uri="{FF2B5EF4-FFF2-40B4-BE49-F238E27FC236}">
                    <a16:creationId xmlns:a16="http://schemas.microsoft.com/office/drawing/2014/main" id="{A76DD1AD-8B02-2DFF-5AB2-214CCE57F40A}"/>
                  </a:ext>
                </a:extLst>
              </p:cNvPr>
              <p:cNvPicPr>
                <a:picLocks noGrp="1" noRot="1" noChangeAspect="1" noMove="1" noResize="1" noEditPoints="1" noAdjustHandles="1" noChangeArrowheads="1" noChangeShapeType="1"/>
              </p:cNvPicPr>
              <p:nvPr/>
            </p:nvPicPr>
            <p:blipFill>
              <a:blip r:embed="rId6"/>
              <a:stretch>
                <a:fillRect/>
              </a:stretch>
            </p:blipFill>
            <p:spPr>
              <a:xfrm>
                <a:off x="9728132" y="3143486"/>
                <a:ext cx="7680000" cy="4320000"/>
              </a:xfrm>
              <a:prstGeom prst="rect">
                <a:avLst/>
              </a:prstGeom>
              <a:ln w="3175">
                <a:solidFill>
                  <a:prstClr val="ltGray"/>
                </a:solidFill>
              </a:ln>
            </p:spPr>
          </p:pic>
        </mc:Fallback>
      </mc:AlternateContent>
      <p:grpSp>
        <p:nvGrpSpPr>
          <p:cNvPr id="2" name="Gruppe 1">
            <a:extLst>
              <a:ext uri="{FF2B5EF4-FFF2-40B4-BE49-F238E27FC236}">
                <a16:creationId xmlns:a16="http://schemas.microsoft.com/office/drawing/2014/main" id="{B9B2C999-39EF-D43F-7EC1-0E98FB6D87CC}"/>
              </a:ext>
            </a:extLst>
          </p:cNvPr>
          <p:cNvGrpSpPr/>
          <p:nvPr/>
        </p:nvGrpSpPr>
        <p:grpSpPr>
          <a:xfrm>
            <a:off x="-116571" y="9254172"/>
            <a:ext cx="20067172" cy="1190529"/>
            <a:chOff x="-116571" y="9254172"/>
            <a:chExt cx="20067172" cy="1190529"/>
          </a:xfrm>
        </p:grpSpPr>
        <p:grpSp>
          <p:nvGrpSpPr>
            <p:cNvPr id="6" name="Group 9">
              <a:extLst>
                <a:ext uri="{FF2B5EF4-FFF2-40B4-BE49-F238E27FC236}">
                  <a16:creationId xmlns:a16="http://schemas.microsoft.com/office/drawing/2014/main" id="{1A6ECCB8-2612-C12B-05CB-84D027E9FE39}"/>
                </a:ext>
              </a:extLst>
            </p:cNvPr>
            <p:cNvGrpSpPr/>
            <p:nvPr/>
          </p:nvGrpSpPr>
          <p:grpSpPr>
            <a:xfrm>
              <a:off x="-116571" y="9254172"/>
              <a:ext cx="20067172" cy="1190529"/>
              <a:chOff x="0" y="0"/>
              <a:chExt cx="26756230" cy="1587372"/>
            </a:xfrm>
          </p:grpSpPr>
          <p:grpSp>
            <p:nvGrpSpPr>
              <p:cNvPr id="17" name="Group 10">
                <a:extLst>
                  <a:ext uri="{FF2B5EF4-FFF2-40B4-BE49-F238E27FC236}">
                    <a16:creationId xmlns:a16="http://schemas.microsoft.com/office/drawing/2014/main" id="{70A3D75D-1366-F3CD-5027-BB581EE1D0B8}"/>
                  </a:ext>
                </a:extLst>
              </p:cNvPr>
              <p:cNvGrpSpPr/>
              <p:nvPr/>
            </p:nvGrpSpPr>
            <p:grpSpPr>
              <a:xfrm>
                <a:off x="0" y="0"/>
                <a:ext cx="26756230" cy="1587372"/>
                <a:chOff x="0" y="0"/>
                <a:chExt cx="5285181" cy="313555"/>
              </a:xfrm>
            </p:grpSpPr>
            <p:sp>
              <p:nvSpPr>
                <p:cNvPr id="19" name="Freeform 11">
                  <a:extLst>
                    <a:ext uri="{FF2B5EF4-FFF2-40B4-BE49-F238E27FC236}">
                      <a16:creationId xmlns:a16="http://schemas.microsoft.com/office/drawing/2014/main" id="{6A68BA8E-5AD0-53D3-8A35-D7D6928D64D0}"/>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0" name="TextBox 12">
                  <a:extLst>
                    <a:ext uri="{FF2B5EF4-FFF2-40B4-BE49-F238E27FC236}">
                      <a16:creationId xmlns:a16="http://schemas.microsoft.com/office/drawing/2014/main" id="{51EB8732-B295-E4A6-5741-0F10CECE9253}"/>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8" name="Freeform 13">
                <a:extLst>
                  <a:ext uri="{FF2B5EF4-FFF2-40B4-BE49-F238E27FC236}">
                    <a16:creationId xmlns:a16="http://schemas.microsoft.com/office/drawing/2014/main" id="{5804AC32-BD3E-347A-2BD8-A46320FB2D5C}"/>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7"/>
                <a:stretch>
                  <a:fillRect t="-74131" b="-74131"/>
                </a:stretch>
              </a:blipFill>
            </p:spPr>
            <p:txBody>
              <a:bodyPr/>
              <a:lstStyle/>
              <a:p>
                <a:endParaRPr lang="en-GB"/>
              </a:p>
            </p:txBody>
          </p:sp>
        </p:grpSp>
        <p:grpSp>
          <p:nvGrpSpPr>
            <p:cNvPr id="8" name="Group 14">
              <a:extLst>
                <a:ext uri="{FF2B5EF4-FFF2-40B4-BE49-F238E27FC236}">
                  <a16:creationId xmlns:a16="http://schemas.microsoft.com/office/drawing/2014/main" id="{61D2187A-AE1F-19B5-B923-655AD2626A42}"/>
                </a:ext>
              </a:extLst>
            </p:cNvPr>
            <p:cNvGrpSpPr/>
            <p:nvPr/>
          </p:nvGrpSpPr>
          <p:grpSpPr>
            <a:xfrm>
              <a:off x="17406546" y="9693061"/>
              <a:ext cx="456538" cy="456538"/>
              <a:chOff x="0" y="0"/>
              <a:chExt cx="812800" cy="812800"/>
            </a:xfrm>
          </p:grpSpPr>
          <p:sp>
            <p:nvSpPr>
              <p:cNvPr id="15" name="Freeform 15">
                <a:extLst>
                  <a:ext uri="{FF2B5EF4-FFF2-40B4-BE49-F238E27FC236}">
                    <a16:creationId xmlns:a16="http://schemas.microsoft.com/office/drawing/2014/main" id="{B1164DCA-40B1-4544-52B8-EC3BD10105F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6" name="TextBox 16">
                <a:extLst>
                  <a:ext uri="{FF2B5EF4-FFF2-40B4-BE49-F238E27FC236}">
                    <a16:creationId xmlns:a16="http://schemas.microsoft.com/office/drawing/2014/main" id="{33507468-51B5-E4C7-56BB-FE4F19191218}"/>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9" name="Group 17">
              <a:extLst>
                <a:ext uri="{FF2B5EF4-FFF2-40B4-BE49-F238E27FC236}">
                  <a16:creationId xmlns:a16="http://schemas.microsoft.com/office/drawing/2014/main" id="{EBE2D688-FB37-4B0E-1A88-F2A171779208}"/>
                </a:ext>
              </a:extLst>
            </p:cNvPr>
            <p:cNvGrpSpPr/>
            <p:nvPr/>
          </p:nvGrpSpPr>
          <p:grpSpPr>
            <a:xfrm>
              <a:off x="17112326" y="9464973"/>
              <a:ext cx="603512" cy="603512"/>
              <a:chOff x="0" y="0"/>
              <a:chExt cx="812800" cy="812800"/>
            </a:xfrm>
          </p:grpSpPr>
          <p:sp>
            <p:nvSpPr>
              <p:cNvPr id="10" name="Freeform 18">
                <a:extLst>
                  <a:ext uri="{FF2B5EF4-FFF2-40B4-BE49-F238E27FC236}">
                    <a16:creationId xmlns:a16="http://schemas.microsoft.com/office/drawing/2014/main" id="{F3A2DF75-A546-1FB3-64AC-A12A2E5D9C4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19">
                <a:extLst>
                  <a:ext uri="{FF2B5EF4-FFF2-40B4-BE49-F238E27FC236}">
                    <a16:creationId xmlns:a16="http://schemas.microsoft.com/office/drawing/2014/main" id="{FA51C98C-BEDF-20E6-6A6F-215195FAD011}"/>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63</a:t>
                </a:r>
              </a:p>
            </p:txBody>
          </p:sp>
        </p:grpSp>
      </p:grpSp>
    </p:spTree>
    <p:extLst>
      <p:ext uri="{BB962C8B-B14F-4D97-AF65-F5344CB8AC3E}">
        <p14:creationId xmlns:p14="http://schemas.microsoft.com/office/powerpoint/2010/main" val="3450796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F99D30-9EE7-428E-2EB1-18E6D2127AE1}"/>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cxnSp>
        <p:nvCxnSpPr>
          <p:cNvPr id="46" name="Elbow Connector 45"/>
          <p:cNvCxnSpPr>
            <a:cxnSpLocks/>
          </p:cNvCxnSpPr>
          <p:nvPr/>
        </p:nvCxnSpPr>
        <p:spPr bwMode="gray">
          <a:xfrm rot="10800000">
            <a:off x="8863440" y="6041660"/>
            <a:ext cx="1597839" cy="1552440"/>
          </a:xfrm>
          <a:prstGeom prst="bentConnector3">
            <a:avLst>
              <a:gd name="adj1" fmla="val 96671"/>
            </a:avLst>
          </a:prstGeom>
          <a:ln w="57150">
            <a:solidFill>
              <a:schemeClr val="accent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2195" y="4641386"/>
            <a:ext cx="6753708" cy="4320000"/>
          </a:xfrm>
          <a:prstGeom prst="rect">
            <a:avLst/>
          </a:prstGeom>
        </p:spPr>
      </p:pic>
      <p:cxnSp>
        <p:nvCxnSpPr>
          <p:cNvPr id="48" name="Elbow Connector 47"/>
          <p:cNvCxnSpPr>
            <a:cxnSpLocks/>
          </p:cNvCxnSpPr>
          <p:nvPr/>
        </p:nvCxnSpPr>
        <p:spPr bwMode="gray">
          <a:xfrm flipV="1">
            <a:off x="6609923" y="6051806"/>
            <a:ext cx="1741454" cy="1542296"/>
          </a:xfrm>
          <a:prstGeom prst="bentConnector3">
            <a:avLst>
              <a:gd name="adj1" fmla="val 99704"/>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50" name="Organigramme : Multidocument 39"/>
          <p:cNvSpPr/>
          <p:nvPr/>
        </p:nvSpPr>
        <p:spPr>
          <a:xfrm>
            <a:off x="8203264" y="5007687"/>
            <a:ext cx="940736" cy="881979"/>
          </a:xfrm>
          <a:prstGeom prst="flowChartMultidocument">
            <a:avLst/>
          </a:prstGeom>
        </p:spPr>
        <p:style>
          <a:lnRef idx="1">
            <a:schemeClr val="dk1"/>
          </a:lnRef>
          <a:fillRef idx="1002">
            <a:schemeClr val="dk2"/>
          </a:fillRef>
          <a:effectRef idx="1">
            <a:schemeClr val="dk1"/>
          </a:effectRef>
          <a:fontRef idx="minor">
            <a:schemeClr val="dk1"/>
          </a:fontRef>
        </p:style>
        <p:txBody>
          <a:bodyPr rtlCol="0" anchor="ctr"/>
          <a:lstStyle/>
          <a:p>
            <a:pPr algn="ctr" defTabSz="1371600">
              <a:defRPr/>
            </a:pPr>
            <a:endParaRPr lang="en-US" sz="2700" dirty="0">
              <a:solidFill>
                <a:prstClr val="black"/>
              </a:solidFill>
              <a:latin typeface="Arial"/>
            </a:endParaRPr>
          </a:p>
        </p:txBody>
      </p:sp>
      <p:sp>
        <p:nvSpPr>
          <p:cNvPr id="51" name="TextBox 50"/>
          <p:cNvSpPr txBox="1"/>
          <p:nvPr/>
        </p:nvSpPr>
        <p:spPr bwMode="gray">
          <a:xfrm>
            <a:off x="872195" y="4131245"/>
            <a:ext cx="5028735" cy="390144"/>
          </a:xfrm>
          <a:prstGeom prst="rect">
            <a:avLst/>
          </a:prstGeom>
          <a:noFill/>
        </p:spPr>
        <p:txBody>
          <a:bodyPr wrap="square" lIns="0" tIns="0" rIns="0" bIns="0" rtlCol="0">
            <a:noAutofit/>
          </a:bodyPr>
          <a:lstStyle/>
          <a:p>
            <a:pPr algn="l"/>
            <a:r>
              <a:rPr lang="en-GB" sz="2000" b="1" i="1" dirty="0">
                <a:solidFill>
                  <a:schemeClr val="bg1"/>
                </a:solidFill>
                <a:latin typeface="Gotham 1" panose="020B0604020202020204" charset="0"/>
                <a:cs typeface="Gotham 1" panose="020B0604020202020204" charset="0"/>
              </a:rPr>
              <a:t>CAD software </a:t>
            </a:r>
            <a:r>
              <a:rPr lang="en-GB" sz="2000" i="1" dirty="0">
                <a:solidFill>
                  <a:schemeClr val="bg1"/>
                </a:solidFill>
                <a:latin typeface="Gotham 1" panose="020B0604020202020204" charset="0"/>
                <a:cs typeface="Gotham 1" panose="020B0604020202020204" charset="0"/>
              </a:rPr>
              <a:t>(</a:t>
            </a:r>
            <a:r>
              <a:rPr lang="en-GB" sz="2000" i="1" dirty="0" err="1">
                <a:solidFill>
                  <a:schemeClr val="bg1"/>
                </a:solidFill>
                <a:latin typeface="Gotham 1" panose="020B0604020202020204" charset="0"/>
                <a:cs typeface="Gotham 1" panose="020B0604020202020204" charset="0"/>
              </a:rPr>
              <a:t>eks</a:t>
            </a:r>
            <a:r>
              <a:rPr lang="en-GB" sz="2000" i="1" dirty="0">
                <a:solidFill>
                  <a:schemeClr val="bg1"/>
                </a:solidFill>
                <a:latin typeface="Gotham 1" panose="020B0604020202020204" charset="0"/>
                <a:cs typeface="Gotham 1" panose="020B0604020202020204" charset="0"/>
              </a:rPr>
              <a:t>. Siemens NX)</a:t>
            </a:r>
          </a:p>
        </p:txBody>
      </p:sp>
      <p:sp>
        <p:nvSpPr>
          <p:cNvPr id="52" name="TextBox 51"/>
          <p:cNvSpPr txBox="1"/>
          <p:nvPr/>
        </p:nvSpPr>
        <p:spPr bwMode="gray">
          <a:xfrm>
            <a:off x="15301456" y="4131245"/>
            <a:ext cx="2114351" cy="390144"/>
          </a:xfrm>
          <a:prstGeom prst="rect">
            <a:avLst/>
          </a:prstGeom>
          <a:noFill/>
        </p:spPr>
        <p:txBody>
          <a:bodyPr wrap="square" lIns="0" tIns="0" rIns="0" bIns="0" rtlCol="0">
            <a:noAutofit/>
          </a:bodyPr>
          <a:lstStyle/>
          <a:p>
            <a:pPr algn="r"/>
            <a:r>
              <a:rPr lang="en-GB" sz="2000" b="1" i="1" dirty="0">
                <a:solidFill>
                  <a:schemeClr val="bg1"/>
                </a:solidFill>
                <a:latin typeface="Gotham 1" panose="020B0604020202020204" charset="0"/>
                <a:cs typeface="Gotham 1" panose="020B0604020202020204" charset="0"/>
              </a:rPr>
              <a:t>FORM eCAM </a:t>
            </a:r>
          </a:p>
        </p:txBody>
      </p:sp>
      <p:sp>
        <p:nvSpPr>
          <p:cNvPr id="53" name="TextBox 52"/>
          <p:cNvSpPr txBox="1"/>
          <p:nvPr/>
        </p:nvSpPr>
        <p:spPr bwMode="gray">
          <a:xfrm>
            <a:off x="6450705" y="3759969"/>
            <a:ext cx="4467972" cy="1132695"/>
          </a:xfrm>
          <a:prstGeom prst="rect">
            <a:avLst/>
          </a:prstGeom>
          <a:noFill/>
        </p:spPr>
        <p:txBody>
          <a:bodyPr wrap="square" lIns="0" tIns="0" rIns="0" bIns="0" rtlCol="0">
            <a:noAutofit/>
          </a:bodyPr>
          <a:lstStyle/>
          <a:p>
            <a:pPr algn="ctr"/>
            <a:r>
              <a:rPr lang="en-GB" sz="2000" b="1" i="1" dirty="0">
                <a:solidFill>
                  <a:schemeClr val="bg1"/>
                </a:solidFill>
                <a:latin typeface="Gotham 1" panose="020B0604020202020204" charset="0"/>
                <a:cs typeface="Gotham 1" panose="020B0604020202020204" charset="0"/>
              </a:rPr>
              <a:t>.</a:t>
            </a:r>
            <a:r>
              <a:rPr lang="en-GB" sz="2000" b="1" i="1" dirty="0" err="1">
                <a:solidFill>
                  <a:schemeClr val="bg1"/>
                </a:solidFill>
                <a:latin typeface="Gotham 1" panose="020B0604020202020204" charset="0"/>
                <a:cs typeface="Gotham 1" panose="020B0604020202020204" charset="0"/>
              </a:rPr>
              <a:t>eCAD</a:t>
            </a:r>
            <a:r>
              <a:rPr lang="en-GB" sz="2000" b="1" i="1" dirty="0">
                <a:solidFill>
                  <a:schemeClr val="bg1"/>
                </a:solidFill>
                <a:latin typeface="Gotham 1" panose="020B0604020202020204" charset="0"/>
                <a:cs typeface="Gotham 1" panose="020B0604020202020204" charset="0"/>
              </a:rPr>
              <a:t> </a:t>
            </a:r>
            <a:r>
              <a:rPr lang="en-GB" sz="2000" i="1" dirty="0">
                <a:solidFill>
                  <a:schemeClr val="bg1"/>
                </a:solidFill>
                <a:latin typeface="Gotham 1" panose="020B0604020202020204" charset="0"/>
                <a:cs typeface="Gotham 1" panose="020B0604020202020204" charset="0"/>
              </a:rPr>
              <a:t>file </a:t>
            </a:r>
          </a:p>
          <a:p>
            <a:pPr algn="ctr"/>
            <a:r>
              <a:rPr lang="en-GB" sz="2000" i="1" dirty="0">
                <a:solidFill>
                  <a:schemeClr val="bg1"/>
                </a:solidFill>
                <a:latin typeface="Gotham 1" panose="020B0604020202020204" charset="0"/>
                <a:cs typeface="Gotham 1" panose="020B0604020202020204" charset="0"/>
              </a:rPr>
              <a:t>(med alle </a:t>
            </a:r>
            <a:r>
              <a:rPr lang="en-GB" sz="2000" i="1" dirty="0" err="1">
                <a:solidFill>
                  <a:schemeClr val="bg1"/>
                </a:solidFill>
                <a:latin typeface="Gotham 1" panose="020B0604020202020204" charset="0"/>
                <a:cs typeface="Gotham 1" panose="020B0604020202020204" charset="0"/>
              </a:rPr>
              <a:t>geometriske</a:t>
            </a:r>
            <a:r>
              <a:rPr lang="en-GB" sz="2000" i="1" dirty="0">
                <a:solidFill>
                  <a:schemeClr val="bg1"/>
                </a:solidFill>
                <a:latin typeface="Gotham 1" panose="020B0604020202020204" charset="0"/>
                <a:cs typeface="Gotham 1" panose="020B0604020202020204" charset="0"/>
              </a:rPr>
              <a:t> </a:t>
            </a:r>
            <a:r>
              <a:rPr lang="en-GB" sz="2000" i="1" dirty="0" err="1">
                <a:solidFill>
                  <a:schemeClr val="bg1"/>
                </a:solidFill>
                <a:latin typeface="Gotham 1" panose="020B0604020202020204" charset="0"/>
                <a:cs typeface="Gotham 1" panose="020B0604020202020204" charset="0"/>
              </a:rPr>
              <a:t>oplysninger</a:t>
            </a:r>
            <a:r>
              <a:rPr lang="en-GB" sz="2000" i="1" dirty="0">
                <a:solidFill>
                  <a:schemeClr val="bg1"/>
                </a:solidFill>
                <a:latin typeface="Gotham 1" panose="020B0604020202020204" charset="0"/>
                <a:cs typeface="Gotham 1" panose="020B0604020202020204" charset="0"/>
              </a:rPr>
              <a:t>) </a:t>
            </a:r>
          </a:p>
        </p:txBody>
      </p:sp>
      <p:sp>
        <p:nvSpPr>
          <p:cNvPr id="58" name="TextBox 57"/>
          <p:cNvSpPr txBox="1"/>
          <p:nvPr/>
        </p:nvSpPr>
        <p:spPr bwMode="gray">
          <a:xfrm>
            <a:off x="872194" y="2018728"/>
            <a:ext cx="12937592" cy="1589249"/>
          </a:xfrm>
          <a:prstGeom prst="rect">
            <a:avLst/>
          </a:prstGeom>
          <a:noFill/>
        </p:spPr>
        <p:txBody>
          <a:bodyPr wrap="square" lIns="0" tIns="0" rIns="0" bIns="0" rtlCol="0">
            <a:noAutofit/>
          </a:bodyPr>
          <a:lstStyle/>
          <a:p>
            <a:pPr algn="l"/>
            <a:r>
              <a:rPr lang="da-DK" sz="2000" dirty="0">
                <a:solidFill>
                  <a:schemeClr val="bg1"/>
                </a:solidFill>
                <a:latin typeface="Gotham 1" panose="020B0604020202020204" charset="0"/>
                <a:cs typeface="Gotham 1" panose="020B0604020202020204" charset="0"/>
              </a:rPr>
              <a:t>Et </a:t>
            </a:r>
            <a:r>
              <a:rPr lang="da-DK" sz="2000" b="1" dirty="0">
                <a:solidFill>
                  <a:schemeClr val="bg1"/>
                </a:solidFill>
                <a:latin typeface="Gotham 1" panose="020B0604020202020204" charset="0"/>
                <a:cs typeface="Gotham 1" panose="020B0604020202020204" charset="0"/>
              </a:rPr>
              <a:t>interface</a:t>
            </a:r>
            <a:r>
              <a:rPr lang="da-DK" sz="2000" dirty="0">
                <a:solidFill>
                  <a:schemeClr val="bg1"/>
                </a:solidFill>
                <a:latin typeface="Gotham 1" panose="020B0604020202020204" charset="0"/>
                <a:cs typeface="Gotham 1" panose="020B0604020202020204" charset="0"/>
              </a:rPr>
              <a:t> til CAD som giver dig mulighed for at forberede alle geometrier i din egen CAD-software</a:t>
            </a:r>
          </a:p>
          <a:p>
            <a:pPr algn="l"/>
            <a:r>
              <a:rPr lang="da-DK" sz="2000" dirty="0">
                <a:solidFill>
                  <a:schemeClr val="bg1"/>
                </a:solidFill>
                <a:latin typeface="Gotham 1" panose="020B0604020202020204" charset="0"/>
                <a:cs typeface="Gotham 1" panose="020B0604020202020204" charset="0"/>
              </a:rPr>
              <a:t>For at gøre programmeringen i FORM eCAM endnu mere effektiv</a:t>
            </a:r>
          </a:p>
          <a:p>
            <a:pPr algn="l"/>
            <a:r>
              <a:rPr lang="da-DK" sz="2000" dirty="0">
                <a:solidFill>
                  <a:schemeClr val="bg1"/>
                </a:solidFill>
                <a:latin typeface="Gotham 1" panose="020B0604020202020204" charset="0"/>
                <a:cs typeface="Gotham 1" panose="020B0604020202020204" charset="0"/>
              </a:rPr>
              <a:t>(CAD-modeller, referencer, bearbejdningspositioner og retninger)</a:t>
            </a:r>
            <a:endParaRPr lang="en-GB" sz="2000" dirty="0">
              <a:solidFill>
                <a:schemeClr val="bg1"/>
              </a:solidFill>
              <a:latin typeface="Gotham 1" panose="020B0604020202020204" charset="0"/>
              <a:cs typeface="Gotham 1" panose="020B0604020202020204" charset="0"/>
            </a:endParaRPr>
          </a:p>
        </p:txBody>
      </p:sp>
      <p:sp>
        <p:nvSpPr>
          <p:cNvPr id="3" name="Text Placeholder 5">
            <a:extLst>
              <a:ext uri="{FF2B5EF4-FFF2-40B4-BE49-F238E27FC236}">
                <a16:creationId xmlns:a16="http://schemas.microsoft.com/office/drawing/2014/main" id="{FD8B3C42-806C-2F4A-D560-A71C3AB7E168}"/>
              </a:ext>
            </a:extLst>
          </p:cNvPr>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US" sz="2400" dirty="0">
                <a:latin typeface="Gotham 1" panose="020B0604020202020204" charset="0"/>
                <a:cs typeface="Gotham 1" panose="020B0604020202020204" charset="0"/>
              </a:rPr>
              <a:t>FORM eCAM </a:t>
            </a:r>
            <a:r>
              <a:rPr lang="en-US" sz="2400" b="1" dirty="0" err="1">
                <a:latin typeface="Gotham 1" panose="020B0604020202020204" charset="0"/>
                <a:cs typeface="Gotham 1" panose="020B0604020202020204" charset="0"/>
              </a:rPr>
              <a:t>Optioner</a:t>
            </a:r>
            <a:r>
              <a:rPr lang="en-US" sz="2400" b="1" dirty="0">
                <a:latin typeface="Gotham 1" panose="020B0604020202020204" charset="0"/>
                <a:cs typeface="Gotham 1" panose="020B0604020202020204" charset="0"/>
              </a:rPr>
              <a:t> </a:t>
            </a:r>
            <a:r>
              <a:rPr lang="en-US" sz="2400" dirty="0">
                <a:latin typeface="Gotham 1" panose="020B0604020202020204" charset="0"/>
                <a:cs typeface="Gotham 1" panose="020B0604020202020204" charset="0"/>
                <a:sym typeface="Wingdings" panose="05000000000000000000" pitchFamily="2" charset="2"/>
              </a:rPr>
              <a:t> </a:t>
            </a:r>
            <a:r>
              <a:rPr lang="en-US" sz="2400" dirty="0">
                <a:latin typeface="Gotham 1" panose="020B0604020202020204" charset="0"/>
                <a:cs typeface="Gotham 1" panose="020B0604020202020204" charset="0"/>
              </a:rPr>
              <a:t>Interface </a:t>
            </a:r>
            <a:r>
              <a:rPr lang="en-US" sz="2400" dirty="0" err="1">
                <a:latin typeface="Gotham 1" panose="020B0604020202020204" charset="0"/>
                <a:cs typeface="Gotham 1" panose="020B0604020202020204" charset="0"/>
              </a:rPr>
              <a:t>til</a:t>
            </a:r>
            <a:r>
              <a:rPr lang="en-US" sz="2400" dirty="0">
                <a:latin typeface="Gotham 1" panose="020B0604020202020204" charset="0"/>
                <a:cs typeface="Gotham 1" panose="020B0604020202020204" charset="0"/>
              </a:rPr>
              <a:t> </a:t>
            </a:r>
            <a:r>
              <a:rPr lang="en-US" sz="2400" b="1" dirty="0">
                <a:latin typeface="Gotham 1" panose="020B0604020202020204" charset="0"/>
                <a:cs typeface="Gotham 1" panose="020B0604020202020204" charset="0"/>
              </a:rPr>
              <a:t>CAD Design Software</a:t>
            </a:r>
            <a:endParaRPr lang="en-GB" sz="2400" b="1" i="1" dirty="0">
              <a:solidFill>
                <a:srgbClr val="FFFFFF"/>
              </a:solidFill>
              <a:latin typeface="Gotham 1" panose="020B0604020202020204" charset="0"/>
              <a:cs typeface="Gotham 1" panose="020B0604020202020204" charset="0"/>
            </a:endParaRPr>
          </a:p>
        </p:txBody>
      </p:sp>
      <p:sp>
        <p:nvSpPr>
          <p:cNvPr id="15" name="TextBox 14">
            <a:extLst>
              <a:ext uri="{FF2B5EF4-FFF2-40B4-BE49-F238E27FC236}">
                <a16:creationId xmlns:a16="http://schemas.microsoft.com/office/drawing/2014/main" id="{C14C3603-5C0D-BEF5-13B8-7FED35A35845}"/>
              </a:ext>
            </a:extLst>
          </p:cNvPr>
          <p:cNvSpPr txBox="1"/>
          <p:nvPr/>
        </p:nvSpPr>
        <p:spPr bwMode="gray">
          <a:xfrm>
            <a:off x="14694006" y="1793509"/>
            <a:ext cx="3083529" cy="2003612"/>
          </a:xfrm>
          <a:prstGeom prst="rect">
            <a:avLst/>
          </a:prstGeom>
          <a:noFill/>
        </p:spPr>
        <p:txBody>
          <a:bodyPr wrap="square" lIns="0" tIns="0" rIns="0" bIns="0" rtlCol="0">
            <a:noAutofit/>
          </a:bodyPr>
          <a:lstStyle/>
          <a:p>
            <a:pPr>
              <a:buClr>
                <a:srgbClr val="00629B"/>
              </a:buClr>
              <a:buSzPct val="100000"/>
            </a:pPr>
            <a:r>
              <a:rPr lang="en-GB" sz="1600" b="1" dirty="0">
                <a:solidFill>
                  <a:schemeClr val="bg1"/>
                </a:solidFill>
                <a:latin typeface="Gotham 1" panose="020B0604020202020204" charset="0"/>
                <a:cs typeface="Gotham 1" panose="020B0604020202020204" charset="0"/>
              </a:rPr>
              <a:t>Interface </a:t>
            </a:r>
            <a:r>
              <a:rPr lang="en-GB" sz="1600" b="1" dirty="0" err="1">
                <a:solidFill>
                  <a:schemeClr val="bg1"/>
                </a:solidFill>
                <a:latin typeface="Gotham 1" panose="020B0604020202020204" charset="0"/>
                <a:cs typeface="Gotham 1" panose="020B0604020202020204" charset="0"/>
              </a:rPr>
              <a:t>tilgængelig</a:t>
            </a:r>
            <a:endParaRPr lang="en-GB" sz="1600" b="1" dirty="0">
              <a:solidFill>
                <a:schemeClr val="bg1"/>
              </a:solidFill>
              <a:latin typeface="Gotham 1" panose="020B0604020202020204" charset="0"/>
              <a:cs typeface="Gotham 1" panose="020B0604020202020204" charset="0"/>
            </a:endParaRPr>
          </a:p>
          <a:p>
            <a:pPr marL="216000" indent="-216000">
              <a:buClr>
                <a:srgbClr val="00629B"/>
              </a:buClr>
              <a:buSzPct val="100000"/>
              <a:buFont typeface="Arial" panose="020B0604020202090204" pitchFamily="34" charset="0"/>
              <a:buChar char="‒"/>
            </a:pPr>
            <a:r>
              <a:rPr lang="en-GB" sz="1600" dirty="0">
                <a:solidFill>
                  <a:schemeClr val="bg1"/>
                </a:solidFill>
                <a:latin typeface="Gotham 1" panose="020B0604020202020204" charset="0"/>
                <a:cs typeface="Gotham 1" panose="020B0604020202020204" charset="0"/>
              </a:rPr>
              <a:t>Siemens NX</a:t>
            </a:r>
          </a:p>
          <a:p>
            <a:pPr marL="216000" indent="-216000">
              <a:buClr>
                <a:srgbClr val="00629B"/>
              </a:buClr>
              <a:buSzPct val="100000"/>
              <a:buFont typeface="Arial" panose="020B0604020202090204" pitchFamily="34" charset="0"/>
              <a:buChar char="‒"/>
            </a:pPr>
            <a:r>
              <a:rPr lang="en-GB" sz="1600" dirty="0" err="1">
                <a:solidFill>
                  <a:schemeClr val="bg1"/>
                </a:solidFill>
                <a:latin typeface="Gotham 1" panose="020B0604020202020204" charset="0"/>
                <a:cs typeface="Gotham 1" panose="020B0604020202020204" charset="0"/>
              </a:rPr>
              <a:t>Cimatron</a:t>
            </a:r>
            <a:endParaRPr lang="en-GB" sz="1600" dirty="0">
              <a:solidFill>
                <a:schemeClr val="bg1"/>
              </a:solidFill>
              <a:latin typeface="Gotham 1" panose="020B0604020202020204" charset="0"/>
              <a:cs typeface="Gotham 1" panose="020B0604020202020204" charset="0"/>
            </a:endParaRPr>
          </a:p>
          <a:p>
            <a:pPr marL="216000" indent="-216000">
              <a:buClr>
                <a:srgbClr val="00629B"/>
              </a:buClr>
              <a:buSzPct val="100000"/>
              <a:buFont typeface="Arial" panose="020B0604020202090204" pitchFamily="34" charset="0"/>
              <a:buChar char="‒"/>
            </a:pPr>
            <a:r>
              <a:rPr lang="en-GB" sz="1600" dirty="0" err="1">
                <a:solidFill>
                  <a:schemeClr val="bg1"/>
                </a:solidFill>
                <a:latin typeface="Gotham 1" panose="020B0604020202020204" charset="0"/>
                <a:cs typeface="Gotham 1" panose="020B0604020202020204" charset="0"/>
              </a:rPr>
              <a:t>PowerSHAPE</a:t>
            </a:r>
            <a:endParaRPr lang="en-GB" sz="1600" dirty="0">
              <a:solidFill>
                <a:schemeClr val="bg1"/>
              </a:solidFill>
              <a:latin typeface="Gotham 1" panose="020B0604020202020204" charset="0"/>
              <a:cs typeface="Gotham 1" panose="020B0604020202020204" charset="0"/>
            </a:endParaRPr>
          </a:p>
          <a:p>
            <a:pPr marL="216000" indent="-216000">
              <a:buClr>
                <a:srgbClr val="00629B"/>
              </a:buClr>
              <a:buSzPct val="100000"/>
              <a:buFont typeface="Arial" panose="020B0604020202090204" pitchFamily="34" charset="0"/>
              <a:buChar char="‒"/>
            </a:pPr>
            <a:r>
              <a:rPr lang="en-GB" sz="1600" dirty="0">
                <a:solidFill>
                  <a:schemeClr val="bg1"/>
                </a:solidFill>
                <a:latin typeface="Gotham 1" panose="020B0604020202020204" charset="0"/>
                <a:cs typeface="Gotham 1" panose="020B0604020202020204" charset="0"/>
              </a:rPr>
              <a:t>Solidworks</a:t>
            </a:r>
          </a:p>
          <a:p>
            <a:pPr marL="216000" indent="-216000">
              <a:buClr>
                <a:srgbClr val="00629B"/>
              </a:buClr>
              <a:buSzPct val="100000"/>
              <a:buFont typeface="Arial" panose="020B0604020202090204" pitchFamily="34" charset="0"/>
              <a:buChar char="‒"/>
            </a:pPr>
            <a:r>
              <a:rPr lang="en-GB" sz="1600" dirty="0">
                <a:solidFill>
                  <a:schemeClr val="bg1"/>
                </a:solidFill>
                <a:latin typeface="Gotham 1" panose="020B0604020202020204" charset="0"/>
                <a:cs typeface="Gotham 1" panose="020B0604020202020204" charset="0"/>
              </a:rPr>
              <a:t>VISI </a:t>
            </a:r>
            <a:r>
              <a:rPr lang="en-GB" sz="1400" dirty="0">
                <a:solidFill>
                  <a:schemeClr val="bg1"/>
                </a:solidFill>
                <a:latin typeface="Gotham 1" panose="020B0604020202020204" charset="0"/>
                <a:cs typeface="Gotham 1" panose="020B0604020202020204" charset="0"/>
              </a:rPr>
              <a:t>(under </a:t>
            </a:r>
            <a:r>
              <a:rPr lang="en-GB" sz="1400" dirty="0" err="1">
                <a:solidFill>
                  <a:schemeClr val="bg1"/>
                </a:solidFill>
                <a:latin typeface="Gotham 1" panose="020B0604020202020204" charset="0"/>
                <a:cs typeface="Gotham 1" panose="020B0604020202020204" charset="0"/>
              </a:rPr>
              <a:t>udvikling</a:t>
            </a:r>
            <a:r>
              <a:rPr lang="en-GB" sz="1400" dirty="0">
                <a:solidFill>
                  <a:schemeClr val="bg1"/>
                </a:solidFill>
                <a:latin typeface="Gotham 1" panose="020B0604020202020204" charset="0"/>
                <a:cs typeface="Gotham 1" panose="020B0604020202020204" charset="0"/>
              </a:rPr>
              <a:t>)</a:t>
            </a:r>
          </a:p>
          <a:p>
            <a:pPr marL="216000" indent="-216000">
              <a:buClr>
                <a:srgbClr val="00629B"/>
              </a:buClr>
              <a:buSzPct val="100000"/>
              <a:buFont typeface="Arial" panose="020B0604020202090204" pitchFamily="34" charset="0"/>
              <a:buChar char="‒"/>
            </a:pPr>
            <a:r>
              <a:rPr lang="en-GB" sz="1600" dirty="0">
                <a:solidFill>
                  <a:schemeClr val="bg1"/>
                </a:solidFill>
                <a:latin typeface="Gotham 1" panose="020B0604020202020204" charset="0"/>
                <a:cs typeface="Gotham 1" panose="020B0604020202020204" charset="0"/>
              </a:rPr>
              <a:t>CATIA 6 </a:t>
            </a:r>
            <a:r>
              <a:rPr lang="en-GB" sz="1400" dirty="0">
                <a:solidFill>
                  <a:schemeClr val="bg1"/>
                </a:solidFill>
                <a:latin typeface="Gotham 1" panose="020B0604020202020204" charset="0"/>
                <a:cs typeface="Gotham 1" panose="020B0604020202020204" charset="0"/>
              </a:rPr>
              <a:t>(under </a:t>
            </a:r>
            <a:r>
              <a:rPr lang="en-GB" sz="1400" dirty="0" err="1">
                <a:solidFill>
                  <a:schemeClr val="bg1"/>
                </a:solidFill>
                <a:latin typeface="Gotham 1" panose="020B0604020202020204" charset="0"/>
                <a:cs typeface="Gotham 1" panose="020B0604020202020204" charset="0"/>
              </a:rPr>
              <a:t>udvikling</a:t>
            </a:r>
            <a:r>
              <a:rPr lang="en-GB" sz="1400" dirty="0">
                <a:solidFill>
                  <a:schemeClr val="bg1"/>
                </a:solidFill>
                <a:latin typeface="Gotham 1" panose="020B0604020202020204" charset="0"/>
                <a:cs typeface="Gotham 1" panose="020B0604020202020204" charset="0"/>
              </a:rPr>
              <a:t>)</a:t>
            </a:r>
          </a:p>
        </p:txBody>
      </p:sp>
      <p:pic>
        <p:nvPicPr>
          <p:cNvPr id="5" name="Picture 4">
            <a:extLst>
              <a:ext uri="{FF2B5EF4-FFF2-40B4-BE49-F238E27FC236}">
                <a16:creationId xmlns:a16="http://schemas.microsoft.com/office/drawing/2014/main" id="{4FC461F1-00CA-9FE4-E616-2E516102D326}"/>
              </a:ext>
            </a:extLst>
          </p:cNvPr>
          <p:cNvPicPr>
            <a:picLocks noChangeAspect="1"/>
          </p:cNvPicPr>
          <p:nvPr/>
        </p:nvPicPr>
        <p:blipFill>
          <a:blip r:embed="rId3"/>
          <a:stretch>
            <a:fillRect/>
          </a:stretch>
        </p:blipFill>
        <p:spPr>
          <a:xfrm>
            <a:off x="10501645" y="4641386"/>
            <a:ext cx="6914162" cy="4320000"/>
          </a:xfrm>
          <a:prstGeom prst="rect">
            <a:avLst/>
          </a:prstGeom>
        </p:spPr>
      </p:pic>
      <p:grpSp>
        <p:nvGrpSpPr>
          <p:cNvPr id="2" name="Gruppe 1">
            <a:extLst>
              <a:ext uri="{FF2B5EF4-FFF2-40B4-BE49-F238E27FC236}">
                <a16:creationId xmlns:a16="http://schemas.microsoft.com/office/drawing/2014/main" id="{7BC27F8E-237D-F0CD-2AD4-5C8009F4C03D}"/>
              </a:ext>
            </a:extLst>
          </p:cNvPr>
          <p:cNvGrpSpPr/>
          <p:nvPr/>
        </p:nvGrpSpPr>
        <p:grpSpPr>
          <a:xfrm>
            <a:off x="-116571" y="9254172"/>
            <a:ext cx="20067172" cy="1190529"/>
            <a:chOff x="-116571" y="9254172"/>
            <a:chExt cx="20067172" cy="1190529"/>
          </a:xfrm>
        </p:grpSpPr>
        <p:grpSp>
          <p:nvGrpSpPr>
            <p:cNvPr id="7" name="Group 9">
              <a:extLst>
                <a:ext uri="{FF2B5EF4-FFF2-40B4-BE49-F238E27FC236}">
                  <a16:creationId xmlns:a16="http://schemas.microsoft.com/office/drawing/2014/main" id="{073B0006-51F4-EADD-F1C8-641461369469}"/>
                </a:ext>
              </a:extLst>
            </p:cNvPr>
            <p:cNvGrpSpPr/>
            <p:nvPr/>
          </p:nvGrpSpPr>
          <p:grpSpPr>
            <a:xfrm>
              <a:off x="-116571" y="9254172"/>
              <a:ext cx="20067172" cy="1190529"/>
              <a:chOff x="0" y="0"/>
              <a:chExt cx="26756230" cy="1587372"/>
            </a:xfrm>
          </p:grpSpPr>
          <p:grpSp>
            <p:nvGrpSpPr>
              <p:cNvPr id="16" name="Group 10">
                <a:extLst>
                  <a:ext uri="{FF2B5EF4-FFF2-40B4-BE49-F238E27FC236}">
                    <a16:creationId xmlns:a16="http://schemas.microsoft.com/office/drawing/2014/main" id="{6D82391F-55DC-8B7B-BF4A-D61D65C74348}"/>
                  </a:ext>
                </a:extLst>
              </p:cNvPr>
              <p:cNvGrpSpPr/>
              <p:nvPr/>
            </p:nvGrpSpPr>
            <p:grpSpPr>
              <a:xfrm>
                <a:off x="0" y="0"/>
                <a:ext cx="26756230" cy="1587372"/>
                <a:chOff x="0" y="0"/>
                <a:chExt cx="5285181" cy="313555"/>
              </a:xfrm>
            </p:grpSpPr>
            <p:sp>
              <p:nvSpPr>
                <p:cNvPr id="19" name="Freeform 11">
                  <a:extLst>
                    <a:ext uri="{FF2B5EF4-FFF2-40B4-BE49-F238E27FC236}">
                      <a16:creationId xmlns:a16="http://schemas.microsoft.com/office/drawing/2014/main" id="{47D3E649-CAE9-C9A8-E268-4A6F4B9A6142}"/>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0" name="TextBox 12">
                  <a:extLst>
                    <a:ext uri="{FF2B5EF4-FFF2-40B4-BE49-F238E27FC236}">
                      <a16:creationId xmlns:a16="http://schemas.microsoft.com/office/drawing/2014/main" id="{D59A55BE-38CD-0C42-2E15-930DF113AA78}"/>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7" name="Freeform 13">
                <a:extLst>
                  <a:ext uri="{FF2B5EF4-FFF2-40B4-BE49-F238E27FC236}">
                    <a16:creationId xmlns:a16="http://schemas.microsoft.com/office/drawing/2014/main" id="{5D56C16C-E395-3FA6-1B9F-8D5E84EC4D60}"/>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8" name="Group 14">
              <a:extLst>
                <a:ext uri="{FF2B5EF4-FFF2-40B4-BE49-F238E27FC236}">
                  <a16:creationId xmlns:a16="http://schemas.microsoft.com/office/drawing/2014/main" id="{4B52192C-D6F4-86D0-3C59-EA8456D241F1}"/>
                </a:ext>
              </a:extLst>
            </p:cNvPr>
            <p:cNvGrpSpPr/>
            <p:nvPr/>
          </p:nvGrpSpPr>
          <p:grpSpPr>
            <a:xfrm>
              <a:off x="17406546" y="9693061"/>
              <a:ext cx="456538" cy="456538"/>
              <a:chOff x="0" y="0"/>
              <a:chExt cx="812800" cy="812800"/>
            </a:xfrm>
          </p:grpSpPr>
          <p:sp>
            <p:nvSpPr>
              <p:cNvPr id="13" name="Freeform 15">
                <a:extLst>
                  <a:ext uri="{FF2B5EF4-FFF2-40B4-BE49-F238E27FC236}">
                    <a16:creationId xmlns:a16="http://schemas.microsoft.com/office/drawing/2014/main" id="{F0D032E2-61B7-B6F3-872D-AEC811B931A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4" name="TextBox 16">
                <a:extLst>
                  <a:ext uri="{FF2B5EF4-FFF2-40B4-BE49-F238E27FC236}">
                    <a16:creationId xmlns:a16="http://schemas.microsoft.com/office/drawing/2014/main" id="{3AB0585C-41FE-658B-6E86-6C5EBC5F4DD3}"/>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10" name="Group 17">
              <a:extLst>
                <a:ext uri="{FF2B5EF4-FFF2-40B4-BE49-F238E27FC236}">
                  <a16:creationId xmlns:a16="http://schemas.microsoft.com/office/drawing/2014/main" id="{DD2F8C67-FF9C-EC63-2DC9-FFE0E5FB6A98}"/>
                </a:ext>
              </a:extLst>
            </p:cNvPr>
            <p:cNvGrpSpPr/>
            <p:nvPr/>
          </p:nvGrpSpPr>
          <p:grpSpPr>
            <a:xfrm>
              <a:off x="17112326" y="9464973"/>
              <a:ext cx="603512" cy="603512"/>
              <a:chOff x="0" y="0"/>
              <a:chExt cx="812800" cy="812800"/>
            </a:xfrm>
          </p:grpSpPr>
          <p:sp>
            <p:nvSpPr>
              <p:cNvPr id="11" name="Freeform 18">
                <a:extLst>
                  <a:ext uri="{FF2B5EF4-FFF2-40B4-BE49-F238E27FC236}">
                    <a16:creationId xmlns:a16="http://schemas.microsoft.com/office/drawing/2014/main" id="{B18F1452-4607-CCAA-0E90-93A415E47F1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2" name="TextBox 19">
                <a:extLst>
                  <a:ext uri="{FF2B5EF4-FFF2-40B4-BE49-F238E27FC236}">
                    <a16:creationId xmlns:a16="http://schemas.microsoft.com/office/drawing/2014/main" id="{4021558E-90E6-82F5-023B-4B4E8782DB3F}"/>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64</a:t>
                </a:r>
              </a:p>
            </p:txBody>
          </p:sp>
        </p:grpSp>
      </p:grpSp>
    </p:spTree>
    <p:extLst>
      <p:ext uri="{BB962C8B-B14F-4D97-AF65-F5344CB8AC3E}">
        <p14:creationId xmlns:p14="http://schemas.microsoft.com/office/powerpoint/2010/main" val="3725660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2" grpId="0"/>
      <p:bldP spid="53" grpId="0"/>
      <p:bldP spid="15"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15BC8AA-1F29-8DC4-A3FA-7C1018B31448}"/>
              </a:ext>
            </a:extLst>
          </p:cNvPr>
          <p:cNvSpPr/>
          <p:nvPr/>
        </p:nvSpPr>
        <p:spPr bwMode="gray">
          <a:xfrm>
            <a:off x="1" y="1516829"/>
            <a:ext cx="18287999" cy="7809356"/>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solidFill>
                <a:schemeClr val="bg1"/>
              </a:solidFill>
            </a:endParaRPr>
          </a:p>
        </p:txBody>
      </p:sp>
      <p:sp>
        <p:nvSpPr>
          <p:cNvPr id="83" name="Ellipse 37"/>
          <p:cNvSpPr/>
          <p:nvPr/>
        </p:nvSpPr>
        <p:spPr bwMode="gray">
          <a:xfrm>
            <a:off x="12641952" y="5891661"/>
            <a:ext cx="3240000" cy="32400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err="1">
              <a:solidFill>
                <a:schemeClr val="bg1"/>
              </a:solidFill>
            </a:endParaRPr>
          </a:p>
        </p:txBody>
      </p:sp>
      <p:sp>
        <p:nvSpPr>
          <p:cNvPr id="84" name="Ellipse 36"/>
          <p:cNvSpPr/>
          <p:nvPr/>
        </p:nvSpPr>
        <p:spPr bwMode="gray">
          <a:xfrm>
            <a:off x="13078769" y="2679728"/>
            <a:ext cx="2160000" cy="21600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err="1">
              <a:solidFill>
                <a:schemeClr val="bg1"/>
              </a:solidFill>
            </a:endParaRPr>
          </a:p>
        </p:txBody>
      </p:sp>
      <p:pic>
        <p:nvPicPr>
          <p:cNvPr id="101" name="Picture 3" descr="C:\Users\i09757758\Documents\1-DIE-SINKING EDM\2 - FORM P\Images\FORM P 350 side closed.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8348" b="75134" l="10000" r="90000"/>
                    </a14:imgEffect>
                  </a14:imgLayer>
                </a14:imgProps>
              </a:ext>
              <a:ext uri="{28A0092B-C50C-407E-A947-70E740481C1C}">
                <a14:useLocalDpi xmlns:a14="http://schemas.microsoft.com/office/drawing/2010/main" val="0"/>
              </a:ext>
            </a:extLst>
          </a:blip>
          <a:srcRect b="16518"/>
          <a:stretch/>
        </p:blipFill>
        <p:spPr bwMode="auto">
          <a:xfrm>
            <a:off x="13183745" y="2606450"/>
            <a:ext cx="2156412" cy="2430000"/>
          </a:xfrm>
          <a:prstGeom prst="rect">
            <a:avLst/>
          </a:prstGeom>
          <a:noFill/>
          <a:extLst>
            <a:ext uri="{909E8E84-426E-40DD-AFC4-6F175D3DCCD1}">
              <a14:hiddenFill xmlns:a14="http://schemas.microsoft.com/office/drawing/2010/main">
                <a:solidFill>
                  <a:srgbClr val="FFFFFF"/>
                </a:solidFill>
              </a14:hiddenFill>
            </a:ext>
          </a:extLst>
        </p:spPr>
      </p:pic>
      <p:sp>
        <p:nvSpPr>
          <p:cNvPr id="102" name="TextBox 101"/>
          <p:cNvSpPr txBox="1"/>
          <p:nvPr/>
        </p:nvSpPr>
        <p:spPr bwMode="gray">
          <a:xfrm>
            <a:off x="12154123" y="1952119"/>
            <a:ext cx="4009292" cy="659375"/>
          </a:xfrm>
          <a:prstGeom prst="rect">
            <a:avLst/>
          </a:prstGeom>
          <a:noFill/>
        </p:spPr>
        <p:txBody>
          <a:bodyPr wrap="square" lIns="0" tIns="0" rIns="0" bIns="0" rtlCol="0">
            <a:noAutofit/>
          </a:bodyPr>
          <a:lstStyle/>
          <a:p>
            <a:pPr algn="ctr">
              <a:defRPr/>
            </a:pPr>
            <a:r>
              <a:rPr lang="en-GB" sz="2100" b="1" dirty="0" err="1">
                <a:solidFill>
                  <a:schemeClr val="bg1"/>
                </a:solidFill>
                <a:latin typeface="Gotham 1" panose="020B0604020202020204" charset="0"/>
                <a:cs typeface="Gotham 1" panose="020B0604020202020204" charset="0"/>
              </a:rPr>
              <a:t>Sænkgnist</a:t>
            </a:r>
            <a:r>
              <a:rPr lang="en-GB" sz="2100" b="1" dirty="0">
                <a:solidFill>
                  <a:schemeClr val="bg1"/>
                </a:solidFill>
                <a:latin typeface="Gotham 1" panose="020B0604020202020204" charset="0"/>
                <a:cs typeface="Gotham 1" panose="020B0604020202020204" charset="0"/>
              </a:rPr>
              <a:t> EDM </a:t>
            </a:r>
            <a:r>
              <a:rPr lang="en-GB" sz="2100" b="1" dirty="0" err="1">
                <a:solidFill>
                  <a:schemeClr val="bg1"/>
                </a:solidFill>
                <a:latin typeface="Gotham 1" panose="020B0604020202020204" charset="0"/>
                <a:cs typeface="Gotham 1" panose="020B0604020202020204" charset="0"/>
              </a:rPr>
              <a:t>maskine</a:t>
            </a:r>
            <a:endParaRPr lang="en-GB" sz="2100" b="1" dirty="0">
              <a:solidFill>
                <a:schemeClr val="bg1"/>
              </a:solidFill>
              <a:latin typeface="Gotham 1" panose="020B0604020202020204" charset="0"/>
              <a:cs typeface="Gotham 1" panose="020B0604020202020204" charset="0"/>
            </a:endParaRPr>
          </a:p>
          <a:p>
            <a:pPr algn="ctr">
              <a:defRPr/>
            </a:pPr>
            <a:r>
              <a:rPr lang="en-GB" sz="1500" b="1" dirty="0">
                <a:solidFill>
                  <a:srgbClr val="FFFFFF"/>
                </a:solidFill>
                <a:latin typeface="Gotham 1" panose="020B0604020202020204" charset="0"/>
                <a:cs typeface="Gotham 1" panose="020B0604020202020204" charset="0"/>
              </a:rPr>
              <a:t>(AC FORM HMI)</a:t>
            </a:r>
            <a:endParaRPr lang="en-GB" sz="1500" b="1" dirty="0">
              <a:solidFill>
                <a:schemeClr val="bg1"/>
              </a:solidFill>
              <a:latin typeface="Gotham 1" panose="020B0604020202020204" charset="0"/>
              <a:cs typeface="Gotham 1" panose="020B0604020202020204" charset="0"/>
            </a:endParaRPr>
          </a:p>
        </p:txBody>
      </p:sp>
      <p:sp>
        <p:nvSpPr>
          <p:cNvPr id="103" name="TextBox 102"/>
          <p:cNvSpPr txBox="1"/>
          <p:nvPr/>
        </p:nvSpPr>
        <p:spPr bwMode="gray">
          <a:xfrm>
            <a:off x="12048614" y="5077313"/>
            <a:ext cx="4220307" cy="688385"/>
          </a:xfrm>
          <a:prstGeom prst="rect">
            <a:avLst/>
          </a:prstGeom>
          <a:noFill/>
        </p:spPr>
        <p:txBody>
          <a:bodyPr wrap="square" lIns="0" tIns="0" rIns="0" bIns="0" rtlCol="0">
            <a:noAutofit/>
          </a:bodyPr>
          <a:lstStyle/>
          <a:p>
            <a:pPr algn="ctr">
              <a:defRPr/>
            </a:pPr>
            <a:r>
              <a:rPr lang="en-GB" sz="2700" b="1" dirty="0">
                <a:solidFill>
                  <a:schemeClr val="bg1"/>
                </a:solidFill>
                <a:latin typeface="Gotham 1" panose="020B0604020202020204" charset="0"/>
                <a:cs typeface="Gotham 1" panose="020B0604020202020204" charset="0"/>
              </a:rPr>
              <a:t>Automation-system</a:t>
            </a:r>
          </a:p>
          <a:p>
            <a:pPr algn="ctr">
              <a:defRPr/>
            </a:pPr>
            <a:r>
              <a:rPr lang="en-GB" b="1" dirty="0">
                <a:solidFill>
                  <a:schemeClr val="bg1"/>
                </a:solidFill>
                <a:latin typeface="Gotham 1" panose="020B0604020202020204" charset="0"/>
                <a:cs typeface="Gotham 1" panose="020B0604020202020204" charset="0"/>
              </a:rPr>
              <a:t>(</a:t>
            </a:r>
            <a:r>
              <a:rPr lang="en-GB" b="1" dirty="0" err="1">
                <a:solidFill>
                  <a:schemeClr val="bg1"/>
                </a:solidFill>
                <a:latin typeface="Gotham 1" panose="020B0604020202020204" charset="0"/>
                <a:cs typeface="Gotham 1" panose="020B0604020202020204" charset="0"/>
              </a:rPr>
              <a:t>eks</a:t>
            </a:r>
            <a:r>
              <a:rPr lang="en-GB" b="1" dirty="0">
                <a:solidFill>
                  <a:schemeClr val="bg1"/>
                </a:solidFill>
                <a:latin typeface="Gotham 1" panose="020B0604020202020204" charset="0"/>
                <a:cs typeface="Gotham 1" panose="020B0604020202020204" charset="0"/>
              </a:rPr>
              <a:t>. System 3R </a:t>
            </a:r>
            <a:r>
              <a:rPr lang="en-GB" b="1" dirty="0" err="1">
                <a:solidFill>
                  <a:schemeClr val="bg1"/>
                </a:solidFill>
                <a:latin typeface="Gotham 1" panose="020B0604020202020204" charset="0"/>
                <a:cs typeface="Gotham 1" panose="020B0604020202020204" charset="0"/>
              </a:rPr>
              <a:t>WorkShopManager</a:t>
            </a:r>
            <a:r>
              <a:rPr lang="en-GB" b="1" dirty="0">
                <a:solidFill>
                  <a:schemeClr val="bg1"/>
                </a:solidFill>
                <a:latin typeface="Gotham 1" panose="020B0604020202020204" charset="0"/>
                <a:cs typeface="Gotham 1" panose="020B0604020202020204" charset="0"/>
              </a:rPr>
              <a:t>) </a:t>
            </a:r>
            <a:br>
              <a:rPr lang="en-GB" b="1" dirty="0">
                <a:solidFill>
                  <a:schemeClr val="bg1"/>
                </a:solidFill>
                <a:latin typeface="Gotham 1" panose="020B0604020202020204" charset="0"/>
                <a:cs typeface="Gotham 1" panose="020B0604020202020204" charset="0"/>
              </a:rPr>
            </a:br>
            <a:endParaRPr lang="en-GB" sz="1500" b="1" dirty="0">
              <a:solidFill>
                <a:schemeClr val="bg1"/>
              </a:solidFill>
              <a:latin typeface="Gotham 1" panose="020B0604020202020204" charset="0"/>
              <a:cs typeface="Gotham 1" panose="020B0604020202020204" charset="0"/>
            </a:endParaRPr>
          </a:p>
        </p:txBody>
      </p:sp>
      <p:pic>
        <p:nvPicPr>
          <p:cNvPr id="105" name="Picture 104"/>
          <p:cNvPicPr>
            <a:picLocks noChangeAspect="1"/>
          </p:cNvPicPr>
          <p:nvPr/>
        </p:nvPicPr>
        <p:blipFill>
          <a:blip r:embed="rId5">
            <a:extLst>
              <a:ext uri="{BEBA8EAE-BF5A-486C-A8C5-ECC9F3942E4B}">
                <a14:imgProps xmlns:a14="http://schemas.microsoft.com/office/drawing/2010/main">
                  <a14:imgLayer r:embed="rId6">
                    <a14:imgEffect>
                      <a14:backgroundRemoval t="880" b="100000" l="4420" r="98343"/>
                    </a14:imgEffect>
                  </a14:imgLayer>
                </a14:imgProps>
              </a:ext>
            </a:extLst>
          </a:blip>
          <a:stretch>
            <a:fillRect/>
          </a:stretch>
        </p:blipFill>
        <p:spPr>
          <a:xfrm>
            <a:off x="12951328" y="6479088"/>
            <a:ext cx="2621249" cy="2056449"/>
          </a:xfrm>
          <a:prstGeom prst="rect">
            <a:avLst/>
          </a:prstGeom>
        </p:spPr>
      </p:pic>
      <p:sp>
        <p:nvSpPr>
          <p:cNvPr id="7" name="Text Placeholder 5">
            <a:extLst>
              <a:ext uri="{FF2B5EF4-FFF2-40B4-BE49-F238E27FC236}">
                <a16:creationId xmlns:a16="http://schemas.microsoft.com/office/drawing/2014/main" id="{F0FC9D41-159B-A5C7-0B40-D1064B656239}"/>
              </a:ext>
            </a:extLst>
          </p:cNvPr>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US" sz="2400" dirty="0">
                <a:latin typeface="Gotham 1" panose="020B0604020202020204" charset="0"/>
                <a:cs typeface="Gotham 1" panose="020B0604020202020204" charset="0"/>
              </a:rPr>
              <a:t>FORM eCAM </a:t>
            </a:r>
            <a:r>
              <a:rPr lang="en-US" sz="2400" b="1" dirty="0">
                <a:latin typeface="Gotham 1" panose="020B0604020202020204" charset="0"/>
                <a:cs typeface="Gotham 1" panose="020B0604020202020204" charset="0"/>
              </a:rPr>
              <a:t>Option</a:t>
            </a:r>
            <a:r>
              <a:rPr lang="en-US" sz="2400" dirty="0">
                <a:latin typeface="Gotham 1" panose="020B0604020202020204" charset="0"/>
                <a:cs typeface="Gotham 1" panose="020B0604020202020204" charset="0"/>
              </a:rPr>
              <a:t>	</a:t>
            </a:r>
            <a:r>
              <a:rPr lang="en-US" sz="2400" dirty="0">
                <a:latin typeface="Gotham 1" panose="020B0604020202020204" charset="0"/>
                <a:cs typeface="Gotham 1" panose="020B0604020202020204" charset="0"/>
                <a:sym typeface="Wingdings" panose="05000000000000000000" pitchFamily="2" charset="2"/>
              </a:rPr>
              <a:t> </a:t>
            </a:r>
            <a:r>
              <a:rPr lang="en-US" sz="2400" dirty="0" err="1">
                <a:latin typeface="Gotham 1" panose="020B0604020202020204" charset="0"/>
                <a:cs typeface="Gotham 1" panose="020B0604020202020204" charset="0"/>
              </a:rPr>
              <a:t>Eksport</a:t>
            </a:r>
            <a:r>
              <a:rPr lang="en-US" sz="2400" dirty="0">
                <a:latin typeface="Gotham 1" panose="020B0604020202020204" charset="0"/>
                <a:cs typeface="Gotham 1" panose="020B0604020202020204" charset="0"/>
              </a:rPr>
              <a:t> </a:t>
            </a:r>
            <a:r>
              <a:rPr lang="en-US" sz="2400" dirty="0" err="1">
                <a:latin typeface="Gotham 1" panose="020B0604020202020204" charset="0"/>
                <a:cs typeface="Gotham 1" panose="020B0604020202020204" charset="0"/>
              </a:rPr>
              <a:t>til</a:t>
            </a:r>
            <a:r>
              <a:rPr lang="en-US" sz="2400" dirty="0">
                <a:latin typeface="Gotham 1" panose="020B0604020202020204" charset="0"/>
                <a:cs typeface="Gotham 1" panose="020B0604020202020204" charset="0"/>
              </a:rPr>
              <a:t> </a:t>
            </a:r>
            <a:r>
              <a:rPr lang="en-US" sz="2400" b="1" dirty="0">
                <a:latin typeface="Gotham 1" panose="020B0604020202020204" charset="0"/>
                <a:cs typeface="Gotham 1" panose="020B0604020202020204" charset="0"/>
              </a:rPr>
              <a:t>Automations-system</a:t>
            </a:r>
            <a:endParaRPr lang="en-GB" sz="2400" b="1" i="1" dirty="0">
              <a:solidFill>
                <a:srgbClr val="FFFFFF"/>
              </a:solidFill>
              <a:latin typeface="Gotham 1" panose="020B0604020202020204" charset="0"/>
              <a:cs typeface="Gotham 1" panose="020B0604020202020204" charset="0"/>
            </a:endParaRPr>
          </a:p>
        </p:txBody>
      </p:sp>
      <p:pic>
        <p:nvPicPr>
          <p:cNvPr id="11" name="Picture 10">
            <a:extLst>
              <a:ext uri="{FF2B5EF4-FFF2-40B4-BE49-F238E27FC236}">
                <a16:creationId xmlns:a16="http://schemas.microsoft.com/office/drawing/2014/main" id="{7313EF60-485D-51A9-24F7-0564967B062B}"/>
              </a:ext>
            </a:extLst>
          </p:cNvPr>
          <p:cNvPicPr>
            <a:picLocks noChangeAspect="1"/>
          </p:cNvPicPr>
          <p:nvPr/>
        </p:nvPicPr>
        <p:blipFill>
          <a:blip r:embed="rId7"/>
          <a:stretch>
            <a:fillRect/>
          </a:stretch>
        </p:blipFill>
        <p:spPr>
          <a:xfrm>
            <a:off x="879869" y="3549477"/>
            <a:ext cx="6773778" cy="4232289"/>
          </a:xfrm>
          <a:prstGeom prst="rect">
            <a:avLst/>
          </a:prstGeom>
        </p:spPr>
      </p:pic>
      <p:sp>
        <p:nvSpPr>
          <p:cNvPr id="12" name="Arrow: Right 11">
            <a:extLst>
              <a:ext uri="{FF2B5EF4-FFF2-40B4-BE49-F238E27FC236}">
                <a16:creationId xmlns:a16="http://schemas.microsoft.com/office/drawing/2014/main" id="{193D22E5-3DFC-A035-3458-A8ADDA9FF81A}"/>
              </a:ext>
            </a:extLst>
          </p:cNvPr>
          <p:cNvSpPr/>
          <p:nvPr/>
        </p:nvSpPr>
        <p:spPr bwMode="gray">
          <a:xfrm rot="20580000">
            <a:off x="8692886" y="4309703"/>
            <a:ext cx="3106616" cy="54000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Gotham 1" panose="020B0604020202020204" charset="0"/>
                <a:cs typeface="Gotham 1" panose="020B0604020202020204" charset="0"/>
              </a:rPr>
              <a:t>STANDARD</a:t>
            </a:r>
          </a:p>
        </p:txBody>
      </p:sp>
      <p:sp>
        <p:nvSpPr>
          <p:cNvPr id="13" name="Arrow: Right 12">
            <a:extLst>
              <a:ext uri="{FF2B5EF4-FFF2-40B4-BE49-F238E27FC236}">
                <a16:creationId xmlns:a16="http://schemas.microsoft.com/office/drawing/2014/main" id="{7CEF079B-FD6B-5E3D-A8F0-8C7A2E872BE0}"/>
              </a:ext>
            </a:extLst>
          </p:cNvPr>
          <p:cNvSpPr/>
          <p:nvPr/>
        </p:nvSpPr>
        <p:spPr bwMode="gray">
          <a:xfrm rot="1023151">
            <a:off x="8759132" y="6327903"/>
            <a:ext cx="3106616" cy="87630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Gotham 1" panose="020B0604020202020204" charset="0"/>
                <a:cs typeface="Gotham 1" panose="020B0604020202020204" charset="0"/>
              </a:rPr>
              <a:t>OPTION</a:t>
            </a:r>
          </a:p>
        </p:txBody>
      </p:sp>
      <p:grpSp>
        <p:nvGrpSpPr>
          <p:cNvPr id="2" name="Gruppe 1">
            <a:extLst>
              <a:ext uri="{FF2B5EF4-FFF2-40B4-BE49-F238E27FC236}">
                <a16:creationId xmlns:a16="http://schemas.microsoft.com/office/drawing/2014/main" id="{90001595-8651-2BEF-D89C-CD79A69859C7}"/>
              </a:ext>
            </a:extLst>
          </p:cNvPr>
          <p:cNvGrpSpPr/>
          <p:nvPr/>
        </p:nvGrpSpPr>
        <p:grpSpPr>
          <a:xfrm>
            <a:off x="-116571" y="9254172"/>
            <a:ext cx="20067172" cy="1190529"/>
            <a:chOff x="-116571" y="9254172"/>
            <a:chExt cx="20067172" cy="1190529"/>
          </a:xfrm>
        </p:grpSpPr>
        <p:grpSp>
          <p:nvGrpSpPr>
            <p:cNvPr id="5" name="Group 9">
              <a:extLst>
                <a:ext uri="{FF2B5EF4-FFF2-40B4-BE49-F238E27FC236}">
                  <a16:creationId xmlns:a16="http://schemas.microsoft.com/office/drawing/2014/main" id="{A1640BD3-6E04-4AA8-0ED1-9CFDC56AE251}"/>
                </a:ext>
              </a:extLst>
            </p:cNvPr>
            <p:cNvGrpSpPr/>
            <p:nvPr/>
          </p:nvGrpSpPr>
          <p:grpSpPr>
            <a:xfrm>
              <a:off x="-116571" y="9254172"/>
              <a:ext cx="20067172" cy="1190529"/>
              <a:chOff x="0" y="0"/>
              <a:chExt cx="26756230" cy="1587372"/>
            </a:xfrm>
          </p:grpSpPr>
          <p:grpSp>
            <p:nvGrpSpPr>
              <p:cNvPr id="17" name="Group 10">
                <a:extLst>
                  <a:ext uri="{FF2B5EF4-FFF2-40B4-BE49-F238E27FC236}">
                    <a16:creationId xmlns:a16="http://schemas.microsoft.com/office/drawing/2014/main" id="{323F1271-A881-AE53-2284-544E4DD746FA}"/>
                  </a:ext>
                </a:extLst>
              </p:cNvPr>
              <p:cNvGrpSpPr/>
              <p:nvPr/>
            </p:nvGrpSpPr>
            <p:grpSpPr>
              <a:xfrm>
                <a:off x="0" y="0"/>
                <a:ext cx="26756230" cy="1587372"/>
                <a:chOff x="0" y="0"/>
                <a:chExt cx="5285181" cy="313555"/>
              </a:xfrm>
            </p:grpSpPr>
            <p:sp>
              <p:nvSpPr>
                <p:cNvPr id="20" name="Freeform 11">
                  <a:extLst>
                    <a:ext uri="{FF2B5EF4-FFF2-40B4-BE49-F238E27FC236}">
                      <a16:creationId xmlns:a16="http://schemas.microsoft.com/office/drawing/2014/main" id="{0C99D020-4F7F-EC1C-5AC9-27FE339C07BF}"/>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1" name="TextBox 12">
                  <a:extLst>
                    <a:ext uri="{FF2B5EF4-FFF2-40B4-BE49-F238E27FC236}">
                      <a16:creationId xmlns:a16="http://schemas.microsoft.com/office/drawing/2014/main" id="{4E53DF85-C421-BC68-B3DB-CF517B3FF1C5}"/>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9" name="Freeform 13">
                <a:extLst>
                  <a:ext uri="{FF2B5EF4-FFF2-40B4-BE49-F238E27FC236}">
                    <a16:creationId xmlns:a16="http://schemas.microsoft.com/office/drawing/2014/main" id="{DCE02FD2-0C1D-2E63-C191-F5D7E62BDF91}"/>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8"/>
                <a:stretch>
                  <a:fillRect t="-74131" b="-74131"/>
                </a:stretch>
              </a:blipFill>
            </p:spPr>
            <p:txBody>
              <a:bodyPr/>
              <a:lstStyle/>
              <a:p>
                <a:endParaRPr lang="en-GB"/>
              </a:p>
            </p:txBody>
          </p:sp>
        </p:grpSp>
        <p:grpSp>
          <p:nvGrpSpPr>
            <p:cNvPr id="8" name="Group 14">
              <a:extLst>
                <a:ext uri="{FF2B5EF4-FFF2-40B4-BE49-F238E27FC236}">
                  <a16:creationId xmlns:a16="http://schemas.microsoft.com/office/drawing/2014/main" id="{91DA1659-3B61-F301-AA6D-BCA8B8675777}"/>
                </a:ext>
              </a:extLst>
            </p:cNvPr>
            <p:cNvGrpSpPr/>
            <p:nvPr/>
          </p:nvGrpSpPr>
          <p:grpSpPr>
            <a:xfrm>
              <a:off x="17406546" y="9693061"/>
              <a:ext cx="456538" cy="456538"/>
              <a:chOff x="0" y="0"/>
              <a:chExt cx="812800" cy="812800"/>
            </a:xfrm>
          </p:grpSpPr>
          <p:sp>
            <p:nvSpPr>
              <p:cNvPr id="15" name="Freeform 15">
                <a:extLst>
                  <a:ext uri="{FF2B5EF4-FFF2-40B4-BE49-F238E27FC236}">
                    <a16:creationId xmlns:a16="http://schemas.microsoft.com/office/drawing/2014/main" id="{8EE3669A-4897-8DF4-AB56-AFBC794B676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6" name="TextBox 16">
                <a:extLst>
                  <a:ext uri="{FF2B5EF4-FFF2-40B4-BE49-F238E27FC236}">
                    <a16:creationId xmlns:a16="http://schemas.microsoft.com/office/drawing/2014/main" id="{B246D6D3-A563-957A-3945-7E29D4492F33}"/>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9" name="Group 17">
              <a:extLst>
                <a:ext uri="{FF2B5EF4-FFF2-40B4-BE49-F238E27FC236}">
                  <a16:creationId xmlns:a16="http://schemas.microsoft.com/office/drawing/2014/main" id="{AC4A4509-59FF-BA13-CC79-B2A263DE1478}"/>
                </a:ext>
              </a:extLst>
            </p:cNvPr>
            <p:cNvGrpSpPr/>
            <p:nvPr/>
          </p:nvGrpSpPr>
          <p:grpSpPr>
            <a:xfrm>
              <a:off x="17112326" y="9464973"/>
              <a:ext cx="603512" cy="603512"/>
              <a:chOff x="0" y="0"/>
              <a:chExt cx="812800" cy="812800"/>
            </a:xfrm>
          </p:grpSpPr>
          <p:sp>
            <p:nvSpPr>
              <p:cNvPr id="10" name="Freeform 18">
                <a:extLst>
                  <a:ext uri="{FF2B5EF4-FFF2-40B4-BE49-F238E27FC236}">
                    <a16:creationId xmlns:a16="http://schemas.microsoft.com/office/drawing/2014/main" id="{3F03C4CC-7C47-1ADA-C11E-EB1684EC696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4" name="TextBox 19">
                <a:extLst>
                  <a:ext uri="{FF2B5EF4-FFF2-40B4-BE49-F238E27FC236}">
                    <a16:creationId xmlns:a16="http://schemas.microsoft.com/office/drawing/2014/main" id="{A7213BD6-3AB0-76B8-ABCD-86BD50636D9E}"/>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65</a:t>
                </a:r>
              </a:p>
            </p:txBody>
          </p:sp>
        </p:grpSp>
      </p:grpSp>
    </p:spTree>
    <p:extLst>
      <p:ext uri="{BB962C8B-B14F-4D97-AF65-F5344CB8AC3E}">
        <p14:creationId xmlns:p14="http://schemas.microsoft.com/office/powerpoint/2010/main" val="2505301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 grpId="0" animBg="1"/>
      <p:bldP spid="103" grpId="0"/>
      <p:bldP spid="13"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5"/>
          <p:cNvSpPr txBox="1">
            <a:spLocks/>
          </p:cNvSpPr>
          <p:nvPr/>
        </p:nvSpPr>
        <p:spPr>
          <a:xfrm>
            <a:off x="-2" y="960816"/>
            <a:ext cx="18288000" cy="712695"/>
          </a:xfrm>
          <a:prstGeom prst="rect">
            <a:avLst/>
          </a:prstGeom>
          <a:solidFill>
            <a:srgbClr val="45819D"/>
          </a:solidFill>
        </p:spPr>
        <p:txBody>
          <a:bodyPr vert="horz" lIns="0" tIns="0" rIns="0" bIns="0" rtlCol="0" anchor="ctr">
            <a:noAutofit/>
          </a:bodyPr>
          <a:lstStyle>
            <a:lvl1pPr marL="612000" indent="0">
              <a:lnSpc>
                <a:spcPct val="100000"/>
              </a:lnSpc>
              <a:spcBef>
                <a:spcPts val="600"/>
              </a:spcBef>
              <a:buClr>
                <a:schemeClr val="accent1"/>
              </a:buClr>
              <a:buFontTx/>
              <a:buNone/>
              <a:defRPr sz="1600">
                <a:solidFill>
                  <a:schemeClr val="bg1"/>
                </a:solidFill>
                <a:latin typeface="+mj-lt"/>
              </a:defRPr>
            </a:lvl1pPr>
            <a:lvl2pPr marL="432000" indent="-216000">
              <a:lnSpc>
                <a:spcPct val="100000"/>
              </a:lnSpc>
              <a:spcBef>
                <a:spcPts val="600"/>
              </a:spcBef>
              <a:buClr>
                <a:schemeClr val="accent1"/>
              </a:buClr>
              <a:buFont typeface="Arial" panose="020B0604020202020204" pitchFamily="34" charset="0"/>
              <a:buChar char="‒"/>
              <a:defRPr sz="1600"/>
            </a:lvl2pPr>
            <a:lvl3pPr marL="648000" indent="-216000">
              <a:lnSpc>
                <a:spcPct val="100000"/>
              </a:lnSpc>
              <a:spcBef>
                <a:spcPts val="600"/>
              </a:spcBef>
              <a:buClr>
                <a:schemeClr val="accent1"/>
              </a:buClr>
              <a:buFont typeface="Arial" panose="020B0604020202020204" pitchFamily="34" charset="0"/>
              <a:buChar char="‒"/>
              <a:defRPr sz="1600"/>
            </a:lvl3pPr>
            <a:lvl4pPr marL="864000" indent="-216000">
              <a:lnSpc>
                <a:spcPct val="100000"/>
              </a:lnSpc>
              <a:spcBef>
                <a:spcPts val="600"/>
              </a:spcBef>
              <a:buClr>
                <a:schemeClr val="accent1"/>
              </a:buClr>
              <a:buFont typeface="Arial" panose="020B0604020202020204" pitchFamily="34" charset="0"/>
              <a:buChar char="‒"/>
              <a:defRPr sz="1600"/>
            </a:lvl4pPr>
            <a:lvl5pPr marL="1080000" indent="-216000">
              <a:lnSpc>
                <a:spcPct val="100000"/>
              </a:lnSpc>
              <a:spcBef>
                <a:spcPts val="600"/>
              </a:spcBef>
              <a:buClr>
                <a:schemeClr val="accent1"/>
              </a:buClr>
              <a:buFont typeface="Arial" panose="020B0604020202020204" pitchFamily="34" charset="0"/>
              <a:buChar char="‒"/>
              <a:defRPr sz="1600"/>
            </a:lvl5pPr>
            <a:lvl6pPr marL="1080000" indent="-216000">
              <a:lnSpc>
                <a:spcPct val="100000"/>
              </a:lnSpc>
              <a:spcBef>
                <a:spcPts val="600"/>
              </a:spcBef>
              <a:buClr>
                <a:schemeClr val="accent1"/>
              </a:buClr>
              <a:buFont typeface="Arial" panose="020B0604020202020204" pitchFamily="34" charset="0"/>
              <a:buChar char="‒"/>
              <a:defRPr sz="1600"/>
            </a:lvl6pPr>
            <a:lvl7pPr marL="1080000" indent="-216000">
              <a:lnSpc>
                <a:spcPct val="100000"/>
              </a:lnSpc>
              <a:spcBef>
                <a:spcPts val="600"/>
              </a:spcBef>
              <a:buClr>
                <a:schemeClr val="accent1"/>
              </a:buClr>
              <a:buFont typeface="Arial" panose="020B0604020202020204" pitchFamily="34" charset="0"/>
              <a:buChar char="‒"/>
              <a:defRPr sz="1600"/>
            </a:lvl7pPr>
            <a:lvl8pPr marL="1080000" indent="-216000">
              <a:lnSpc>
                <a:spcPct val="100000"/>
              </a:lnSpc>
              <a:spcBef>
                <a:spcPts val="600"/>
              </a:spcBef>
              <a:buClr>
                <a:schemeClr val="accent1"/>
              </a:buClr>
              <a:buFont typeface="Arial" panose="020B0604020202020204" pitchFamily="34" charset="0"/>
              <a:buChar char="‒"/>
              <a:defRPr sz="1600"/>
            </a:lvl8pPr>
            <a:lvl9pPr marL="864000" indent="0">
              <a:lnSpc>
                <a:spcPct val="100000"/>
              </a:lnSpc>
              <a:spcBef>
                <a:spcPts val="600"/>
              </a:spcBef>
              <a:buClr>
                <a:schemeClr val="accent1"/>
              </a:buClr>
              <a:buFont typeface="Arial" panose="020B0604020202020204" pitchFamily="34" charset="0"/>
              <a:buNone/>
              <a:defRPr sz="1600"/>
            </a:lvl9pPr>
          </a:lstStyle>
          <a:p>
            <a:r>
              <a:rPr lang="en-GB" sz="2400" dirty="0">
                <a:latin typeface="Gotham 1" panose="020B0604020202020204" charset="0"/>
                <a:cs typeface="Gotham 1" panose="020B0604020202020204" charset="0"/>
              </a:rPr>
              <a:t>FORM eCAM Promotion</a:t>
            </a:r>
          </a:p>
        </p:txBody>
      </p:sp>
      <p:sp>
        <p:nvSpPr>
          <p:cNvPr id="7" name="ZoneTexte 33">
            <a:extLst>
              <a:ext uri="{FF2B5EF4-FFF2-40B4-BE49-F238E27FC236}">
                <a16:creationId xmlns:a16="http://schemas.microsoft.com/office/drawing/2014/main" id="{1854D96C-E123-70C8-87EE-21D719104E77}"/>
              </a:ext>
            </a:extLst>
          </p:cNvPr>
          <p:cNvSpPr txBox="1"/>
          <p:nvPr/>
        </p:nvSpPr>
        <p:spPr>
          <a:xfrm>
            <a:off x="830253" y="3809438"/>
            <a:ext cx="7344972" cy="1754326"/>
          </a:xfrm>
          <a:prstGeom prst="rect">
            <a:avLst/>
          </a:prstGeom>
          <a:noFill/>
        </p:spPr>
        <p:txBody>
          <a:bodyPr wrap="square" lIns="0" tIns="0" rIns="0" bIns="0" rtlCol="0" anchor="t">
            <a:spAutoFit/>
          </a:bodyPr>
          <a:lstStyle/>
          <a:p>
            <a:pPr>
              <a:defRPr/>
            </a:pPr>
            <a:r>
              <a:rPr lang="en-GB" sz="2400" u="sng" dirty="0">
                <a:latin typeface="Gotham 1" panose="020B0604020202020204" charset="0"/>
                <a:cs typeface="Gotham 1" panose="020B0604020202020204" charset="0"/>
              </a:rPr>
              <a:t>Special </a:t>
            </a:r>
            <a:r>
              <a:rPr lang="en-GB" sz="2400" u="sng" dirty="0" err="1">
                <a:latin typeface="Gotham 1" panose="020B0604020202020204" charset="0"/>
                <a:cs typeface="Gotham 1" panose="020B0604020202020204" charset="0"/>
              </a:rPr>
              <a:t>tilbud</a:t>
            </a:r>
            <a:r>
              <a:rPr lang="en-GB" sz="2400" u="sng" dirty="0">
                <a:latin typeface="Gotham 1" panose="020B0604020202020204" charset="0"/>
                <a:cs typeface="Gotham 1" panose="020B0604020202020204" charset="0"/>
              </a:rPr>
              <a:t>:</a:t>
            </a:r>
            <a:endParaRPr lang="en-GB" sz="2400" dirty="0">
              <a:latin typeface="Gotham 1" panose="020B0604020202020204" charset="0"/>
              <a:cs typeface="Gotham 1" panose="020B0604020202020204" charset="0"/>
            </a:endParaRPr>
          </a:p>
          <a:p>
            <a:pPr>
              <a:defRPr/>
            </a:pPr>
            <a:r>
              <a:rPr lang="en-GB" sz="3300" b="1" dirty="0">
                <a:latin typeface="Gotham 1" panose="020B0604020202020204" charset="0"/>
                <a:cs typeface="Gotham 1" panose="020B0604020202020204" charset="0"/>
              </a:rPr>
              <a:t>90 </a:t>
            </a:r>
            <a:r>
              <a:rPr lang="en-GB" sz="3300" b="1" dirty="0" err="1">
                <a:latin typeface="Gotham 1" panose="020B0604020202020204" charset="0"/>
                <a:cs typeface="Gotham 1" panose="020B0604020202020204" charset="0"/>
              </a:rPr>
              <a:t>dages</a:t>
            </a:r>
            <a:r>
              <a:rPr lang="en-GB" sz="3300" b="1" dirty="0">
                <a:latin typeface="Gotham 1" panose="020B0604020202020204" charset="0"/>
                <a:cs typeface="Gotham 1" panose="020B0604020202020204" charset="0"/>
              </a:rPr>
              <a:t> gratis </a:t>
            </a:r>
            <a:r>
              <a:rPr lang="en-GB" sz="3300" b="1" dirty="0" err="1">
                <a:latin typeface="Gotham 1" panose="020B0604020202020204" charset="0"/>
                <a:cs typeface="Gotham 1" panose="020B0604020202020204" charset="0"/>
              </a:rPr>
              <a:t>prøveversion</a:t>
            </a:r>
            <a:endParaRPr lang="en-GB" sz="3300" b="1" dirty="0">
              <a:latin typeface="Gotham 1" panose="020B0604020202020204" charset="0"/>
              <a:cs typeface="Gotham 1" panose="020B0604020202020204" charset="0"/>
            </a:endParaRPr>
          </a:p>
          <a:p>
            <a:pPr>
              <a:defRPr/>
            </a:pPr>
            <a:endParaRPr lang="en-GB" sz="3300" b="1" dirty="0">
              <a:latin typeface="Gotham 1" panose="020B0604020202020204" charset="0"/>
              <a:cs typeface="Gotham 1" panose="020B0604020202020204" charset="0"/>
            </a:endParaRPr>
          </a:p>
          <a:p>
            <a:pPr>
              <a:defRPr/>
            </a:pPr>
            <a:endParaRPr lang="en-GB" sz="2400" dirty="0">
              <a:latin typeface="Gotham 1" panose="020B0604020202020204" charset="0"/>
              <a:cs typeface="Gotham 1" panose="020B0604020202020204" charset="0"/>
            </a:endParaRPr>
          </a:p>
        </p:txBody>
      </p:sp>
      <p:grpSp>
        <p:nvGrpSpPr>
          <p:cNvPr id="8" name="Groupe 7">
            <a:extLst>
              <a:ext uri="{FF2B5EF4-FFF2-40B4-BE49-F238E27FC236}">
                <a16:creationId xmlns:a16="http://schemas.microsoft.com/office/drawing/2014/main" id="{2CAEE13E-ECE1-9996-D6F0-DA0B2A47C346}"/>
              </a:ext>
            </a:extLst>
          </p:cNvPr>
          <p:cNvGrpSpPr/>
          <p:nvPr/>
        </p:nvGrpSpPr>
        <p:grpSpPr>
          <a:xfrm>
            <a:off x="10112778" y="2383820"/>
            <a:ext cx="7282161" cy="7069725"/>
            <a:chOff x="1843133" y="3096966"/>
            <a:chExt cx="4854774" cy="4713150"/>
          </a:xfrm>
        </p:grpSpPr>
        <p:graphicFrame>
          <p:nvGraphicFramePr>
            <p:cNvPr id="6" name="Objet 5">
              <a:extLst>
                <a:ext uri="{FF2B5EF4-FFF2-40B4-BE49-F238E27FC236}">
                  <a16:creationId xmlns:a16="http://schemas.microsoft.com/office/drawing/2014/main" id="{C21BD503-953B-D150-A7FD-A6A176366710}"/>
                </a:ext>
              </a:extLst>
            </p:cNvPr>
            <p:cNvGraphicFramePr>
              <a:graphicFrameLocks noChangeAspect="1"/>
            </p:cNvGraphicFramePr>
            <p:nvPr/>
          </p:nvGraphicFramePr>
          <p:xfrm>
            <a:off x="1843133" y="3096966"/>
            <a:ext cx="4854774" cy="4713150"/>
          </p:xfrm>
          <a:graphic>
            <a:graphicData uri="http://schemas.openxmlformats.org/presentationml/2006/ole">
              <mc:AlternateContent xmlns:mc="http://schemas.openxmlformats.org/markup-compatibility/2006">
                <mc:Choice xmlns:v="urn:schemas-microsoft-com:vml" Requires="v">
                  <p:oleObj r:id="rId3" imgW="6039941" imgH="5863896" progId="">
                    <p:embed/>
                  </p:oleObj>
                </mc:Choice>
                <mc:Fallback>
                  <p:oleObj r:id="rId3" imgW="6039941" imgH="5863896" progId="">
                    <p:embed/>
                    <p:pic>
                      <p:nvPicPr>
                        <p:cNvPr id="6" name="Objet 5">
                          <a:extLst>
                            <a:ext uri="{FF2B5EF4-FFF2-40B4-BE49-F238E27FC236}">
                              <a16:creationId xmlns:a16="http://schemas.microsoft.com/office/drawing/2014/main" id="{C21BD503-953B-D150-A7FD-A6A176366710}"/>
                            </a:ext>
                          </a:extLst>
                        </p:cNvPr>
                        <p:cNvPicPr/>
                        <p:nvPr/>
                      </p:nvPicPr>
                      <p:blipFill>
                        <a:blip r:embed="rId4"/>
                        <a:stretch>
                          <a:fillRect/>
                        </a:stretch>
                      </p:blipFill>
                      <p:spPr>
                        <a:xfrm>
                          <a:off x="1843133" y="3096966"/>
                          <a:ext cx="4854774" cy="4713150"/>
                        </a:xfrm>
                        <a:prstGeom prst="rect">
                          <a:avLst/>
                        </a:prstGeom>
                      </p:spPr>
                    </p:pic>
                  </p:oleObj>
                </mc:Fallback>
              </mc:AlternateContent>
            </a:graphicData>
          </a:graphic>
        </p:graphicFrame>
        <p:pic>
          <p:nvPicPr>
            <p:cNvPr id="12" name="Picture 11">
              <a:extLst>
                <a:ext uri="{FF2B5EF4-FFF2-40B4-BE49-F238E27FC236}">
                  <a16:creationId xmlns:a16="http://schemas.microsoft.com/office/drawing/2014/main" id="{A7A7A54A-5247-4822-B353-292C80768846}"/>
                </a:ext>
              </a:extLst>
            </p:cNvPr>
            <p:cNvPicPr>
              <a:picLocks noChangeAspect="1"/>
            </p:cNvPicPr>
            <p:nvPr/>
          </p:nvPicPr>
          <p:blipFill>
            <a:blip r:embed="rId5"/>
            <a:stretch>
              <a:fillRect/>
            </a:stretch>
          </p:blipFill>
          <p:spPr>
            <a:xfrm>
              <a:off x="2009274" y="3265451"/>
              <a:ext cx="4515852" cy="2821526"/>
            </a:xfrm>
            <a:prstGeom prst="rect">
              <a:avLst/>
            </a:prstGeom>
          </p:spPr>
        </p:pic>
      </p:grpSp>
      <p:sp>
        <p:nvSpPr>
          <p:cNvPr id="14" name="ZoneTexte 33">
            <a:extLst>
              <a:ext uri="{FF2B5EF4-FFF2-40B4-BE49-F238E27FC236}">
                <a16:creationId xmlns:a16="http://schemas.microsoft.com/office/drawing/2014/main" id="{7383C90F-31C0-65F9-FC25-3B6CD4DE37A4}"/>
              </a:ext>
            </a:extLst>
          </p:cNvPr>
          <p:cNvSpPr txBox="1"/>
          <p:nvPr/>
        </p:nvSpPr>
        <p:spPr>
          <a:xfrm>
            <a:off x="10112778" y="7351460"/>
            <a:ext cx="3024837" cy="323165"/>
          </a:xfrm>
          <a:prstGeom prst="rect">
            <a:avLst/>
          </a:prstGeom>
          <a:noFill/>
        </p:spPr>
        <p:txBody>
          <a:bodyPr wrap="square" lIns="0" tIns="0" rIns="0" bIns="0" rtlCol="0" anchor="t">
            <a:spAutoFit/>
          </a:bodyPr>
          <a:lstStyle/>
          <a:p>
            <a:pPr>
              <a:defRPr/>
            </a:pPr>
            <a:r>
              <a:rPr lang="en-GB" sz="2100" b="1" dirty="0">
                <a:latin typeface="Gotham 1" panose="020B0604020202020204" charset="0"/>
                <a:cs typeface="Gotham 1" panose="020B0604020202020204" charset="0"/>
              </a:rPr>
              <a:t>FORM eCAM v.1.2.1</a:t>
            </a:r>
            <a:endParaRPr lang="en-US" sz="2100" b="1" dirty="0">
              <a:latin typeface="Gotham 1" panose="020B0604020202020204" charset="0"/>
              <a:cs typeface="Gotham 1" panose="020B0604020202020204" charset="0"/>
            </a:endParaRPr>
          </a:p>
        </p:txBody>
      </p:sp>
      <p:pic>
        <p:nvPicPr>
          <p:cNvPr id="10" name="Picture 9" descr="A blue and white square with a logo&#10;&#10;Description automatically generated">
            <a:extLst>
              <a:ext uri="{FF2B5EF4-FFF2-40B4-BE49-F238E27FC236}">
                <a16:creationId xmlns:a16="http://schemas.microsoft.com/office/drawing/2014/main" id="{860943E5-4B42-4484-05F3-E0077C7434B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22739" y="6322473"/>
            <a:ext cx="2160000" cy="2160000"/>
          </a:xfrm>
          <a:prstGeom prst="rect">
            <a:avLst/>
          </a:prstGeom>
        </p:spPr>
      </p:pic>
      <p:grpSp>
        <p:nvGrpSpPr>
          <p:cNvPr id="2" name="Gruppe 1">
            <a:extLst>
              <a:ext uri="{FF2B5EF4-FFF2-40B4-BE49-F238E27FC236}">
                <a16:creationId xmlns:a16="http://schemas.microsoft.com/office/drawing/2014/main" id="{4621F7DF-1346-8BAA-7B05-E48452385626}"/>
              </a:ext>
            </a:extLst>
          </p:cNvPr>
          <p:cNvGrpSpPr/>
          <p:nvPr/>
        </p:nvGrpSpPr>
        <p:grpSpPr>
          <a:xfrm>
            <a:off x="-116571" y="9254172"/>
            <a:ext cx="20067172" cy="1190529"/>
            <a:chOff x="-116571" y="9254172"/>
            <a:chExt cx="20067172" cy="1190529"/>
          </a:xfrm>
        </p:grpSpPr>
        <p:grpSp>
          <p:nvGrpSpPr>
            <p:cNvPr id="3" name="Group 9">
              <a:extLst>
                <a:ext uri="{FF2B5EF4-FFF2-40B4-BE49-F238E27FC236}">
                  <a16:creationId xmlns:a16="http://schemas.microsoft.com/office/drawing/2014/main" id="{3821BCA1-67B0-114C-3B3F-218AB31D58D2}"/>
                </a:ext>
              </a:extLst>
            </p:cNvPr>
            <p:cNvGrpSpPr/>
            <p:nvPr/>
          </p:nvGrpSpPr>
          <p:grpSpPr>
            <a:xfrm>
              <a:off x="-116571" y="9254172"/>
              <a:ext cx="20067172" cy="1190529"/>
              <a:chOff x="0" y="0"/>
              <a:chExt cx="26756230" cy="1587372"/>
            </a:xfrm>
          </p:grpSpPr>
          <p:grpSp>
            <p:nvGrpSpPr>
              <p:cNvPr id="20" name="Group 10">
                <a:extLst>
                  <a:ext uri="{FF2B5EF4-FFF2-40B4-BE49-F238E27FC236}">
                    <a16:creationId xmlns:a16="http://schemas.microsoft.com/office/drawing/2014/main" id="{10ACE175-B02A-2E80-595F-BF9EEE5EF625}"/>
                  </a:ext>
                </a:extLst>
              </p:cNvPr>
              <p:cNvGrpSpPr/>
              <p:nvPr/>
            </p:nvGrpSpPr>
            <p:grpSpPr>
              <a:xfrm>
                <a:off x="0" y="0"/>
                <a:ext cx="26756230" cy="1587372"/>
                <a:chOff x="0" y="0"/>
                <a:chExt cx="5285181" cy="313555"/>
              </a:xfrm>
            </p:grpSpPr>
            <p:sp>
              <p:nvSpPr>
                <p:cNvPr id="22" name="Freeform 11">
                  <a:extLst>
                    <a:ext uri="{FF2B5EF4-FFF2-40B4-BE49-F238E27FC236}">
                      <a16:creationId xmlns:a16="http://schemas.microsoft.com/office/drawing/2014/main" id="{89BA56BC-9A53-278E-31D1-2E0B7370A250}"/>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23" name="TextBox 12">
                  <a:extLst>
                    <a:ext uri="{FF2B5EF4-FFF2-40B4-BE49-F238E27FC236}">
                      <a16:creationId xmlns:a16="http://schemas.microsoft.com/office/drawing/2014/main" id="{0B9DBFCC-223A-C583-AC5F-49ED6961B465}"/>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1" name="Freeform 13">
                <a:extLst>
                  <a:ext uri="{FF2B5EF4-FFF2-40B4-BE49-F238E27FC236}">
                    <a16:creationId xmlns:a16="http://schemas.microsoft.com/office/drawing/2014/main" id="{E8FD24D7-213F-383B-A0B3-708491757E99}"/>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7"/>
                <a:stretch>
                  <a:fillRect t="-74131" b="-74131"/>
                </a:stretch>
              </a:blipFill>
            </p:spPr>
            <p:txBody>
              <a:bodyPr/>
              <a:lstStyle/>
              <a:p>
                <a:endParaRPr lang="en-GB"/>
              </a:p>
            </p:txBody>
          </p:sp>
        </p:grpSp>
        <p:grpSp>
          <p:nvGrpSpPr>
            <p:cNvPr id="5" name="Group 14">
              <a:extLst>
                <a:ext uri="{FF2B5EF4-FFF2-40B4-BE49-F238E27FC236}">
                  <a16:creationId xmlns:a16="http://schemas.microsoft.com/office/drawing/2014/main" id="{3B518CE2-BE7C-D56F-7899-EB700D8AC9BA}"/>
                </a:ext>
              </a:extLst>
            </p:cNvPr>
            <p:cNvGrpSpPr/>
            <p:nvPr/>
          </p:nvGrpSpPr>
          <p:grpSpPr>
            <a:xfrm>
              <a:off x="17406546" y="9693061"/>
              <a:ext cx="456538" cy="456538"/>
              <a:chOff x="0" y="0"/>
              <a:chExt cx="812800" cy="812800"/>
            </a:xfrm>
          </p:grpSpPr>
          <p:sp>
            <p:nvSpPr>
              <p:cNvPr id="18" name="Freeform 15">
                <a:extLst>
                  <a:ext uri="{FF2B5EF4-FFF2-40B4-BE49-F238E27FC236}">
                    <a16:creationId xmlns:a16="http://schemas.microsoft.com/office/drawing/2014/main" id="{DDB00F1C-F9BD-D68B-5D9A-4793265A2CE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9" name="TextBox 16">
                <a:extLst>
                  <a:ext uri="{FF2B5EF4-FFF2-40B4-BE49-F238E27FC236}">
                    <a16:creationId xmlns:a16="http://schemas.microsoft.com/office/drawing/2014/main" id="{7CA19DE5-8750-B595-2FC3-8DAC6E9436A0}"/>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9" name="Group 17">
              <a:extLst>
                <a:ext uri="{FF2B5EF4-FFF2-40B4-BE49-F238E27FC236}">
                  <a16:creationId xmlns:a16="http://schemas.microsoft.com/office/drawing/2014/main" id="{EF73A0D3-E923-9468-FE92-E989B308D47D}"/>
                </a:ext>
              </a:extLst>
            </p:cNvPr>
            <p:cNvGrpSpPr/>
            <p:nvPr/>
          </p:nvGrpSpPr>
          <p:grpSpPr>
            <a:xfrm>
              <a:off x="17112326" y="9464973"/>
              <a:ext cx="603512" cy="603512"/>
              <a:chOff x="0" y="0"/>
              <a:chExt cx="812800" cy="812800"/>
            </a:xfrm>
          </p:grpSpPr>
          <p:sp>
            <p:nvSpPr>
              <p:cNvPr id="15" name="Freeform 18">
                <a:extLst>
                  <a:ext uri="{FF2B5EF4-FFF2-40B4-BE49-F238E27FC236}">
                    <a16:creationId xmlns:a16="http://schemas.microsoft.com/office/drawing/2014/main" id="{2CCEA6BA-766F-F886-D879-2DB64022BC2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6" name="TextBox 19">
                <a:extLst>
                  <a:ext uri="{FF2B5EF4-FFF2-40B4-BE49-F238E27FC236}">
                    <a16:creationId xmlns:a16="http://schemas.microsoft.com/office/drawing/2014/main" id="{A07A0688-4659-4FC1-ABA7-2F5747C1DEED}"/>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dirty="0">
                    <a:solidFill>
                      <a:srgbClr val="FFFFFF"/>
                    </a:solidFill>
                    <a:latin typeface="Gotham 1"/>
                    <a:ea typeface="Gotham 1"/>
                    <a:cs typeface="Gotham 1"/>
                    <a:sym typeface="Gotham 1"/>
                  </a:rPr>
                  <a:t>66</a:t>
                </a:r>
              </a:p>
            </p:txBody>
          </p:sp>
        </p:grpSp>
      </p:grpSp>
    </p:spTree>
    <p:extLst>
      <p:ext uri="{BB962C8B-B14F-4D97-AF65-F5344CB8AC3E}">
        <p14:creationId xmlns:p14="http://schemas.microsoft.com/office/powerpoint/2010/main" val="1641383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llipse 4">
            <a:extLst>
              <a:ext uri="{FF2B5EF4-FFF2-40B4-BE49-F238E27FC236}">
                <a16:creationId xmlns:a16="http://schemas.microsoft.com/office/drawing/2014/main" id="{5FF83736-B039-59C3-54D5-DDB12F893632}"/>
              </a:ext>
            </a:extLst>
          </p:cNvPr>
          <p:cNvSpPr/>
          <p:nvPr/>
        </p:nvSpPr>
        <p:spPr>
          <a:xfrm>
            <a:off x="13156522" y="3471884"/>
            <a:ext cx="5003125" cy="5044420"/>
          </a:xfrm>
          <a:prstGeom prst="ellipse">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Ellipse 3">
            <a:extLst>
              <a:ext uri="{FF2B5EF4-FFF2-40B4-BE49-F238E27FC236}">
                <a16:creationId xmlns:a16="http://schemas.microsoft.com/office/drawing/2014/main" id="{4B5B3F4C-A920-19D5-D94F-92D6999F8CA8}"/>
              </a:ext>
            </a:extLst>
          </p:cNvPr>
          <p:cNvSpPr/>
          <p:nvPr/>
        </p:nvSpPr>
        <p:spPr>
          <a:xfrm>
            <a:off x="11479638" y="2145621"/>
            <a:ext cx="5926908" cy="5893109"/>
          </a:xfrm>
          <a:prstGeom prst="ellipse">
            <a:avLst/>
          </a:prstGeom>
          <a:solidFill>
            <a:srgbClr val="45819D"/>
          </a:solidFill>
          <a:ln>
            <a:solidFill>
              <a:srgbClr val="45819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3"/>
          <p:cNvSpPr txBox="1"/>
          <p:nvPr/>
        </p:nvSpPr>
        <p:spPr>
          <a:xfrm>
            <a:off x="879868" y="811548"/>
            <a:ext cx="16534214" cy="1410643"/>
          </a:xfrm>
          <a:prstGeom prst="rect">
            <a:avLst/>
          </a:prstGeom>
        </p:spPr>
        <p:txBody>
          <a:bodyPr lIns="0" tIns="0" rIns="0" bIns="0" rtlCol="0" anchor="t">
            <a:spAutoFit/>
          </a:bodyPr>
          <a:lstStyle/>
          <a:p>
            <a:pPr algn="l">
              <a:lnSpc>
                <a:spcPts val="5472"/>
              </a:lnSpc>
            </a:pPr>
            <a:r>
              <a:rPr lang="en-US" sz="4800" b="1" dirty="0" err="1">
                <a:solidFill>
                  <a:srgbClr val="323232"/>
                </a:solidFill>
                <a:latin typeface="Optima LT Pro" panose="020B0502050508020304" pitchFamily="34" charset="0"/>
                <a:ea typeface="Optima Bold"/>
                <a:cs typeface="Optima Bold"/>
                <a:sym typeface="Optima Bold"/>
              </a:rPr>
              <a:t>Vælg</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en</a:t>
            </a:r>
            <a:r>
              <a:rPr lang="en-US" sz="4800" b="1" dirty="0">
                <a:solidFill>
                  <a:srgbClr val="323232"/>
                </a:solidFill>
                <a:latin typeface="Optima LT Pro" panose="020B0502050508020304" pitchFamily="34" charset="0"/>
                <a:ea typeface="Optima Bold"/>
                <a:cs typeface="Optima Bold"/>
                <a:sym typeface="Optima Bold"/>
              </a:rPr>
              <a:t> </a:t>
            </a:r>
            <a:r>
              <a:rPr lang="en-US" sz="4800" b="1" dirty="0" err="1">
                <a:solidFill>
                  <a:srgbClr val="323232"/>
                </a:solidFill>
                <a:latin typeface="Optima LT Pro" panose="020B0502050508020304" pitchFamily="34" charset="0"/>
                <a:ea typeface="Optima Bold"/>
                <a:cs typeface="Optima Bold"/>
                <a:sym typeface="Optima Bold"/>
              </a:rPr>
              <a:t>serviceaftale</a:t>
            </a:r>
            <a:r>
              <a:rPr lang="en-US" sz="4800" b="1" dirty="0">
                <a:solidFill>
                  <a:srgbClr val="323232"/>
                </a:solidFill>
                <a:latin typeface="Optima LT Pro" panose="020B0502050508020304" pitchFamily="34" charset="0"/>
                <a:ea typeface="Optima Bold"/>
                <a:cs typeface="Optima Bold"/>
                <a:sym typeface="Optima Bold"/>
              </a:rPr>
              <a:t> fra Masentia</a:t>
            </a:r>
          </a:p>
          <a:p>
            <a:pPr algn="l">
              <a:lnSpc>
                <a:spcPts val="5472"/>
              </a:lnSpc>
            </a:pPr>
            <a:r>
              <a:rPr lang="en-US" sz="4800" dirty="0">
                <a:solidFill>
                  <a:srgbClr val="323232"/>
                </a:solidFill>
                <a:latin typeface="Optima LT Pro" panose="020B0502050508020304" pitchFamily="34" charset="0"/>
                <a:ea typeface="Optima"/>
                <a:cs typeface="Optima"/>
                <a:sym typeface="Optima"/>
              </a:rPr>
              <a:t>Alt </a:t>
            </a:r>
            <a:r>
              <a:rPr lang="en-US" sz="4800" dirty="0" err="1">
                <a:solidFill>
                  <a:srgbClr val="323232"/>
                </a:solidFill>
                <a:latin typeface="Optima LT Pro" panose="020B0502050508020304" pitchFamily="34" charset="0"/>
                <a:ea typeface="Optima"/>
                <a:cs typeface="Optima"/>
                <a:sym typeface="Optima"/>
              </a:rPr>
              <a:t>på</a:t>
            </a:r>
            <a:r>
              <a:rPr lang="en-US" sz="4800" dirty="0">
                <a:solidFill>
                  <a:srgbClr val="323232"/>
                </a:solidFill>
                <a:latin typeface="Optima LT Pro" panose="020B0502050508020304" pitchFamily="34" charset="0"/>
                <a:ea typeface="Optima"/>
                <a:cs typeface="Optima"/>
                <a:sym typeface="Optima"/>
              </a:rPr>
              <a:t> </a:t>
            </a:r>
            <a:r>
              <a:rPr lang="en-US" sz="4800" dirty="0" err="1">
                <a:solidFill>
                  <a:srgbClr val="323232"/>
                </a:solidFill>
                <a:latin typeface="Optima LT Pro" panose="020B0502050508020304" pitchFamily="34" charset="0"/>
                <a:ea typeface="Optima"/>
                <a:cs typeface="Optima"/>
                <a:sym typeface="Optima"/>
              </a:rPr>
              <a:t>ét</a:t>
            </a:r>
            <a:r>
              <a:rPr lang="en-US" sz="4800" dirty="0">
                <a:solidFill>
                  <a:srgbClr val="323232"/>
                </a:solidFill>
                <a:latin typeface="Optima LT Pro" panose="020B0502050508020304" pitchFamily="34" charset="0"/>
                <a:ea typeface="Optima"/>
                <a:cs typeface="Optima"/>
                <a:sym typeface="Optima"/>
              </a:rPr>
              <a:t> </a:t>
            </a:r>
            <a:r>
              <a:rPr lang="en-US" sz="4800" dirty="0" err="1">
                <a:solidFill>
                  <a:srgbClr val="323232"/>
                </a:solidFill>
                <a:latin typeface="Optima LT Pro" panose="020B0502050508020304" pitchFamily="34" charset="0"/>
                <a:ea typeface="Optima"/>
                <a:cs typeface="Optima"/>
                <a:sym typeface="Optima"/>
              </a:rPr>
              <a:t>sted</a:t>
            </a:r>
            <a:endParaRPr lang="en-US" sz="4800" dirty="0">
              <a:solidFill>
                <a:srgbClr val="323232"/>
              </a:solidFill>
              <a:latin typeface="Optima LT Pro" panose="020B0502050508020304" pitchFamily="34" charset="0"/>
              <a:ea typeface="Optima"/>
              <a:cs typeface="Optima"/>
              <a:sym typeface="Optima"/>
            </a:endParaRPr>
          </a:p>
        </p:txBody>
      </p:sp>
      <p:grpSp>
        <p:nvGrpSpPr>
          <p:cNvPr id="17" name="Group 17"/>
          <p:cNvGrpSpPr/>
          <p:nvPr/>
        </p:nvGrpSpPr>
        <p:grpSpPr>
          <a:xfrm>
            <a:off x="17406546" y="9693061"/>
            <a:ext cx="456538" cy="456538"/>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19" name="TextBox 19"/>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20" name="Group 20"/>
          <p:cNvGrpSpPr/>
          <p:nvPr/>
        </p:nvGrpSpPr>
        <p:grpSpPr>
          <a:xfrm>
            <a:off x="17112326" y="9464973"/>
            <a:ext cx="603512" cy="60351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22" name="TextBox 22"/>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a:solidFill>
                    <a:srgbClr val="FFFFFF"/>
                  </a:solidFill>
                  <a:latin typeface="Gotham 1"/>
                  <a:ea typeface="Gotham 1"/>
                  <a:cs typeface="Gotham 1"/>
                  <a:sym typeface="Gotham 1"/>
                </a:rPr>
                <a:t>42</a:t>
              </a:r>
            </a:p>
          </p:txBody>
        </p:sp>
      </p:grpSp>
      <p:sp>
        <p:nvSpPr>
          <p:cNvPr id="25" name="Tekstfelt 24">
            <a:extLst>
              <a:ext uri="{FF2B5EF4-FFF2-40B4-BE49-F238E27FC236}">
                <a16:creationId xmlns:a16="http://schemas.microsoft.com/office/drawing/2014/main" id="{81E1AA64-C160-E6C0-EF4C-849AD0A35DBF}"/>
              </a:ext>
            </a:extLst>
          </p:cNvPr>
          <p:cNvSpPr txBox="1"/>
          <p:nvPr/>
        </p:nvSpPr>
        <p:spPr>
          <a:xfrm>
            <a:off x="14304445" y="3658211"/>
            <a:ext cx="3788243" cy="1631216"/>
          </a:xfrm>
          <a:prstGeom prst="rect">
            <a:avLst/>
          </a:prstGeom>
          <a:noFill/>
        </p:spPr>
        <p:txBody>
          <a:bodyPr wrap="square">
            <a:spAutoFit/>
          </a:bodyPr>
          <a:lstStyle/>
          <a:p>
            <a:r>
              <a:rPr lang="da-DK" sz="2400" dirty="0">
                <a:solidFill>
                  <a:schemeClr val="bg1"/>
                </a:solidFill>
                <a:latin typeface="Gotham 1" panose="020B0604020202020204" charset="0"/>
                <a:cs typeface="Gotham 1" panose="020B0604020202020204" charset="0"/>
              </a:rPr>
              <a:t>Kontakt </a:t>
            </a:r>
            <a:br>
              <a:rPr lang="da-DK" sz="2400" dirty="0">
                <a:solidFill>
                  <a:schemeClr val="bg1"/>
                </a:solidFill>
                <a:latin typeface="Gotham 1" panose="020B0604020202020204" charset="0"/>
                <a:cs typeface="Gotham 1" panose="020B0604020202020204" charset="0"/>
              </a:rPr>
            </a:br>
            <a:r>
              <a:rPr lang="da-DK" sz="2400" dirty="0">
                <a:solidFill>
                  <a:schemeClr val="bg1"/>
                </a:solidFill>
                <a:latin typeface="Gotham 1" panose="020B0604020202020204" charset="0"/>
                <a:cs typeface="Gotham 1" panose="020B0604020202020204" charset="0"/>
              </a:rPr>
              <a:t>Tina Springborg</a:t>
            </a:r>
          </a:p>
          <a:p>
            <a:r>
              <a:rPr lang="da-DK" sz="2400" dirty="0">
                <a:solidFill>
                  <a:schemeClr val="bg1"/>
                </a:solidFill>
                <a:latin typeface="Gotham 1" panose="020B0604020202020204" charset="0"/>
                <a:cs typeface="Gotham 1" panose="020B0604020202020204" charset="0"/>
              </a:rPr>
              <a:t>+45 6317 1711 eller </a:t>
            </a:r>
          </a:p>
          <a:p>
            <a:r>
              <a:rPr lang="da-DK" sz="2400" dirty="0">
                <a:solidFill>
                  <a:schemeClr val="bg1"/>
                </a:solidFill>
                <a:latin typeface="Gotham 1" panose="020B0604020202020204" charset="0"/>
                <a:cs typeface="Gotham 1" panose="020B0604020202020204" charset="0"/>
                <a:hlinkClick r:id="rId2">
                  <a:extLst>
                    <a:ext uri="{A12FA001-AC4F-418D-AE19-62706E023703}">
                      <ahyp:hlinkClr xmlns:ahyp="http://schemas.microsoft.com/office/drawing/2018/hyperlinkcolor" val="tx"/>
                    </a:ext>
                  </a:extLst>
                </a:hlinkClick>
              </a:rPr>
              <a:t>sc@masentia.com</a:t>
            </a:r>
            <a:r>
              <a:rPr lang="da-DK" sz="2400" dirty="0">
                <a:solidFill>
                  <a:schemeClr val="bg1"/>
                </a:solidFill>
                <a:latin typeface="Gotham 1" panose="020B0604020202020204" charset="0"/>
                <a:cs typeface="Gotham 1" panose="020B0604020202020204" charset="0"/>
              </a:rPr>
              <a:t> </a:t>
            </a:r>
            <a:endParaRPr lang="en-GB" sz="2400" dirty="0">
              <a:solidFill>
                <a:schemeClr val="bg1"/>
              </a:solidFill>
              <a:latin typeface="Gotham 1" panose="020B0604020202020204" charset="0"/>
              <a:cs typeface="Gotham 1" panose="020B0604020202020204" charset="0"/>
            </a:endParaRPr>
          </a:p>
        </p:txBody>
      </p:sp>
      <p:sp>
        <p:nvSpPr>
          <p:cNvPr id="26" name="Freeform 10">
            <a:extLst>
              <a:ext uri="{FF2B5EF4-FFF2-40B4-BE49-F238E27FC236}">
                <a16:creationId xmlns:a16="http://schemas.microsoft.com/office/drawing/2014/main" id="{F3AB620D-3B05-E1E4-8BFC-5ABBB30DC0E0}"/>
              </a:ext>
            </a:extLst>
          </p:cNvPr>
          <p:cNvSpPr/>
          <p:nvPr/>
        </p:nvSpPr>
        <p:spPr>
          <a:xfrm>
            <a:off x="12165780" y="3658211"/>
            <a:ext cx="1982809" cy="2970578"/>
          </a:xfrm>
          <a:custGeom>
            <a:avLst/>
            <a:gdLst/>
            <a:ahLst/>
            <a:cxnLst/>
            <a:rect l="l" t="t" r="r" b="b"/>
            <a:pathLst>
              <a:path w="1982809" h="2970578">
                <a:moveTo>
                  <a:pt x="0" y="0"/>
                </a:moveTo>
                <a:lnTo>
                  <a:pt x="1982809" y="0"/>
                </a:lnTo>
                <a:lnTo>
                  <a:pt x="1982809" y="2970578"/>
                </a:lnTo>
                <a:lnTo>
                  <a:pt x="0" y="2970578"/>
                </a:lnTo>
                <a:lnTo>
                  <a:pt x="0" y="0"/>
                </a:lnTo>
                <a:close/>
              </a:path>
            </a:pathLst>
          </a:custGeom>
          <a:blipFill>
            <a:blip r:embed="rId3"/>
            <a:stretch>
              <a:fillRect l="-8428" r="-8428"/>
            </a:stretch>
          </a:blipFill>
        </p:spPr>
        <p:txBody>
          <a:bodyPr/>
          <a:lstStyle/>
          <a:p>
            <a:endParaRPr lang="en-GB"/>
          </a:p>
        </p:txBody>
      </p:sp>
      <p:grpSp>
        <p:nvGrpSpPr>
          <p:cNvPr id="12" name="Group 12"/>
          <p:cNvGrpSpPr/>
          <p:nvPr/>
        </p:nvGrpSpPr>
        <p:grpSpPr>
          <a:xfrm>
            <a:off x="-116571" y="9254172"/>
            <a:ext cx="20067172" cy="1190529"/>
            <a:chOff x="0" y="0"/>
            <a:chExt cx="26756230" cy="1587372"/>
          </a:xfrm>
        </p:grpSpPr>
        <p:grpSp>
          <p:nvGrpSpPr>
            <p:cNvPr id="13" name="Group 13"/>
            <p:cNvGrpSpPr/>
            <p:nvPr/>
          </p:nvGrpSpPr>
          <p:grpSpPr>
            <a:xfrm>
              <a:off x="0" y="0"/>
              <a:ext cx="26756230" cy="1587372"/>
              <a:chOff x="0" y="0"/>
              <a:chExt cx="5285181" cy="313555"/>
            </a:xfrm>
          </p:grpSpPr>
          <p:sp>
            <p:nvSpPr>
              <p:cNvPr id="14" name="Freeform 14"/>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15" name="TextBox 15"/>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16" name="Freeform 16"/>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sp>
        <p:nvSpPr>
          <p:cNvPr id="27" name="TextBox 2">
            <a:extLst>
              <a:ext uri="{FF2B5EF4-FFF2-40B4-BE49-F238E27FC236}">
                <a16:creationId xmlns:a16="http://schemas.microsoft.com/office/drawing/2014/main" id="{86A4F626-DDAE-66E6-D5C1-7C29CADBF2B8}"/>
              </a:ext>
            </a:extLst>
          </p:cNvPr>
          <p:cNvSpPr txBox="1"/>
          <p:nvPr/>
        </p:nvSpPr>
        <p:spPr>
          <a:xfrm>
            <a:off x="637307" y="3215454"/>
            <a:ext cx="9432108" cy="4154984"/>
          </a:xfrm>
          <a:prstGeom prst="rect">
            <a:avLst/>
          </a:prstGeom>
        </p:spPr>
        <p:txBody>
          <a:bodyPr wrap="square" lIns="0" tIns="0" rIns="0" bIns="0" rtlCol="0" anchor="t">
            <a:spAutoFit/>
          </a:bodyPr>
          <a:lstStyle/>
          <a:p>
            <a:pPr marL="271463" lvl="1" algn="l">
              <a:lnSpc>
                <a:spcPts val="3600"/>
              </a:lnSpc>
            </a:pPr>
            <a:r>
              <a:rPr lang="da-DK" sz="3000" dirty="0">
                <a:solidFill>
                  <a:srgbClr val="45819D"/>
                </a:solidFill>
                <a:latin typeface="Gotham 1" panose="020B0604020202020204" charset="0"/>
                <a:ea typeface="Gotham 1"/>
                <a:cs typeface="Gotham 1" panose="020B0604020202020204" charset="0"/>
                <a:sym typeface="Gotham 1"/>
              </a:rPr>
              <a:t>”Få mere ud af dine maskiner. </a:t>
            </a:r>
          </a:p>
          <a:p>
            <a:pPr marL="271463" lvl="1" algn="l">
              <a:lnSpc>
                <a:spcPts val="3600"/>
              </a:lnSpc>
            </a:pPr>
            <a:r>
              <a:rPr lang="da-DK" sz="3000" dirty="0">
                <a:solidFill>
                  <a:srgbClr val="45819D"/>
                </a:solidFill>
                <a:latin typeface="Gotham 1" panose="020B0604020202020204" charset="0"/>
                <a:ea typeface="Gotham 1"/>
                <a:cs typeface="Gotham 1" panose="020B0604020202020204" charset="0"/>
                <a:sym typeface="Gotham 1"/>
              </a:rPr>
              <a:t>En serviceaftale sikrer, at maskinerne lever op til produktionskravene og sikrer, at maskinen har en høj ydeevne i mange år.”</a:t>
            </a:r>
          </a:p>
          <a:p>
            <a:pPr marL="271463" lvl="1" algn="l">
              <a:lnSpc>
                <a:spcPts val="3600"/>
              </a:lnSpc>
            </a:pPr>
            <a:br>
              <a:rPr lang="da-DK" sz="3000" dirty="0">
                <a:solidFill>
                  <a:schemeClr val="tx1">
                    <a:lumMod val="85000"/>
                    <a:lumOff val="15000"/>
                  </a:schemeClr>
                </a:solidFill>
                <a:latin typeface="Gotham 1" panose="020B0604020202020204" charset="0"/>
                <a:ea typeface="Gotham 1"/>
                <a:cs typeface="Gotham 1" panose="020B0604020202020204" charset="0"/>
                <a:sym typeface="Gotham 1"/>
              </a:rPr>
            </a:br>
            <a:r>
              <a:rPr lang="da-DK" sz="3000" dirty="0">
                <a:solidFill>
                  <a:srgbClr val="45819D"/>
                </a:solidFill>
                <a:latin typeface="Gotham 1" panose="020B0604020202020204" charset="0"/>
                <a:ea typeface="Gotham 1"/>
                <a:cs typeface="Gotham 1" panose="020B0604020202020204" charset="0"/>
                <a:sym typeface="Gotham 1"/>
              </a:rPr>
              <a:t>- Tina Springborg, </a:t>
            </a:r>
          </a:p>
          <a:p>
            <a:pPr marL="271463" lvl="1">
              <a:lnSpc>
                <a:spcPts val="3600"/>
              </a:lnSpc>
            </a:pPr>
            <a:r>
              <a:rPr lang="da-DK" sz="2000" i="1" dirty="0">
                <a:solidFill>
                  <a:srgbClr val="45819D"/>
                </a:solidFill>
                <a:latin typeface="Gotham 1" panose="020B0604020202020204" charset="0"/>
                <a:ea typeface="Gotham 1"/>
                <a:cs typeface="Gotham 1" panose="020B0604020202020204" charset="0"/>
                <a:sym typeface="Gotham 1"/>
              </a:rPr>
              <a:t>    Ansvarlig for serviceaftaler</a:t>
            </a:r>
            <a:endParaRPr lang="en-US" sz="2000" i="1" dirty="0">
              <a:solidFill>
                <a:srgbClr val="45819D"/>
              </a:solidFill>
              <a:latin typeface="Gotham 1" panose="020B0604020202020204" charset="0"/>
              <a:ea typeface="Gotham 1"/>
              <a:cs typeface="Gotham 1" panose="020B0604020202020204" charset="0"/>
              <a:sym typeface="Gotham 1"/>
            </a:endParaRPr>
          </a:p>
          <a:p>
            <a:pPr marL="271463" lvl="1" algn="l">
              <a:lnSpc>
                <a:spcPts val="3600"/>
              </a:lnSpc>
            </a:pPr>
            <a:r>
              <a:rPr lang="da-DK" sz="2000">
                <a:solidFill>
                  <a:srgbClr val="45819D"/>
                </a:solidFill>
                <a:latin typeface="Gotham 1" panose="020B0604020202020204" charset="0"/>
                <a:ea typeface="Gotham 1"/>
                <a:cs typeface="Gotham 1" panose="020B0604020202020204" charset="0"/>
                <a:sym typeface="Gotham 1"/>
              </a:rPr>
              <a:t>    </a:t>
            </a:r>
            <a:br>
              <a:rPr lang="da-DK" sz="3000" dirty="0">
                <a:solidFill>
                  <a:srgbClr val="45819D"/>
                </a:solidFill>
                <a:latin typeface="Gotham" panose="02000504050000020004" pitchFamily="2" charset="0"/>
                <a:ea typeface="Gotham 1"/>
                <a:cs typeface="Gotham 1"/>
                <a:sym typeface="Gotham 1"/>
              </a:rPr>
            </a:br>
            <a:r>
              <a:rPr lang="da-DK" sz="3000" dirty="0">
                <a:solidFill>
                  <a:srgbClr val="45819D"/>
                </a:solidFill>
                <a:latin typeface="Gotham" panose="02000504050000020004" pitchFamily="2" charset="0"/>
                <a:ea typeface="Gotham 1"/>
                <a:cs typeface="Gotham 1"/>
                <a:sym typeface="Gotham 1"/>
              </a:rPr>
              <a:t>	</a:t>
            </a:r>
            <a:endParaRPr lang="en-US" sz="3000" dirty="0">
              <a:solidFill>
                <a:srgbClr val="45819D"/>
              </a:solidFill>
              <a:latin typeface="Gotham" panose="02000504050000020004" pitchFamily="2" charset="0"/>
              <a:ea typeface="Gotham 1"/>
              <a:cs typeface="Gotham 1"/>
              <a:sym typeface="Gotham 1"/>
            </a:endParaRPr>
          </a:p>
        </p:txBody>
      </p:sp>
      <p:grpSp>
        <p:nvGrpSpPr>
          <p:cNvPr id="6" name="Gruppe 5">
            <a:extLst>
              <a:ext uri="{FF2B5EF4-FFF2-40B4-BE49-F238E27FC236}">
                <a16:creationId xmlns:a16="http://schemas.microsoft.com/office/drawing/2014/main" id="{DE401309-B6CE-17BD-6974-972839DE6EB4}"/>
              </a:ext>
            </a:extLst>
          </p:cNvPr>
          <p:cNvGrpSpPr/>
          <p:nvPr/>
        </p:nvGrpSpPr>
        <p:grpSpPr>
          <a:xfrm>
            <a:off x="35829" y="9406572"/>
            <a:ext cx="20067172" cy="1190529"/>
            <a:chOff x="-116571" y="9254172"/>
            <a:chExt cx="20067172" cy="1190529"/>
          </a:xfrm>
        </p:grpSpPr>
        <p:grpSp>
          <p:nvGrpSpPr>
            <p:cNvPr id="7" name="Group 9">
              <a:extLst>
                <a:ext uri="{FF2B5EF4-FFF2-40B4-BE49-F238E27FC236}">
                  <a16:creationId xmlns:a16="http://schemas.microsoft.com/office/drawing/2014/main" id="{8BB9DAA6-BA95-47D4-85BC-DFA42ACA9C67}"/>
                </a:ext>
              </a:extLst>
            </p:cNvPr>
            <p:cNvGrpSpPr/>
            <p:nvPr/>
          </p:nvGrpSpPr>
          <p:grpSpPr>
            <a:xfrm>
              <a:off x="-116571" y="9254172"/>
              <a:ext cx="20067172" cy="1190529"/>
              <a:chOff x="0" y="0"/>
              <a:chExt cx="26756230" cy="1587372"/>
            </a:xfrm>
          </p:grpSpPr>
          <p:grpSp>
            <p:nvGrpSpPr>
              <p:cNvPr id="28" name="Group 10">
                <a:extLst>
                  <a:ext uri="{FF2B5EF4-FFF2-40B4-BE49-F238E27FC236}">
                    <a16:creationId xmlns:a16="http://schemas.microsoft.com/office/drawing/2014/main" id="{7DF50C31-4C09-AE7D-5A9E-73F1D084EBD1}"/>
                  </a:ext>
                </a:extLst>
              </p:cNvPr>
              <p:cNvGrpSpPr/>
              <p:nvPr/>
            </p:nvGrpSpPr>
            <p:grpSpPr>
              <a:xfrm>
                <a:off x="0" y="0"/>
                <a:ext cx="26756230" cy="1587372"/>
                <a:chOff x="0" y="0"/>
                <a:chExt cx="5285181" cy="313555"/>
              </a:xfrm>
            </p:grpSpPr>
            <p:sp>
              <p:nvSpPr>
                <p:cNvPr id="30" name="Freeform 11">
                  <a:extLst>
                    <a:ext uri="{FF2B5EF4-FFF2-40B4-BE49-F238E27FC236}">
                      <a16:creationId xmlns:a16="http://schemas.microsoft.com/office/drawing/2014/main" id="{6BC57721-FAD7-548B-7D2D-21314E3182D1}"/>
                    </a:ext>
                  </a:extLst>
                </p:cNvPr>
                <p:cNvSpPr/>
                <p:nvPr/>
              </p:nvSpPr>
              <p:spPr>
                <a:xfrm>
                  <a:off x="0" y="0"/>
                  <a:ext cx="5285181" cy="313555"/>
                </a:xfrm>
                <a:custGeom>
                  <a:avLst/>
                  <a:gdLst/>
                  <a:ahLst/>
                  <a:cxnLst/>
                  <a:rect l="l" t="t" r="r" b="b"/>
                  <a:pathLst>
                    <a:path w="5285181" h="313555">
                      <a:moveTo>
                        <a:pt x="0" y="0"/>
                      </a:moveTo>
                      <a:lnTo>
                        <a:pt x="5285181" y="0"/>
                      </a:lnTo>
                      <a:lnTo>
                        <a:pt x="5285181" y="313555"/>
                      </a:lnTo>
                      <a:lnTo>
                        <a:pt x="0" y="313555"/>
                      </a:lnTo>
                      <a:close/>
                    </a:path>
                  </a:pathLst>
                </a:custGeom>
                <a:solidFill>
                  <a:srgbClr val="FFFFFF"/>
                </a:solidFill>
              </p:spPr>
              <p:txBody>
                <a:bodyPr/>
                <a:lstStyle/>
                <a:p>
                  <a:endParaRPr lang="en-GB"/>
                </a:p>
              </p:txBody>
            </p:sp>
            <p:sp>
              <p:nvSpPr>
                <p:cNvPr id="31" name="TextBox 12">
                  <a:extLst>
                    <a:ext uri="{FF2B5EF4-FFF2-40B4-BE49-F238E27FC236}">
                      <a16:creationId xmlns:a16="http://schemas.microsoft.com/office/drawing/2014/main" id="{ADBF4F10-A04B-C3EA-4FD0-62548AD9902F}"/>
                    </a:ext>
                  </a:extLst>
                </p:cNvPr>
                <p:cNvSpPr txBox="1"/>
                <p:nvPr/>
              </p:nvSpPr>
              <p:spPr>
                <a:xfrm>
                  <a:off x="0" y="-95250"/>
                  <a:ext cx="5285181" cy="408805"/>
                </a:xfrm>
                <a:prstGeom prst="rect">
                  <a:avLst/>
                </a:prstGeom>
              </p:spPr>
              <p:txBody>
                <a:bodyPr lIns="50800" tIns="50800" rIns="50800" bIns="50800" rtlCol="0" anchor="ctr"/>
                <a:lstStyle/>
                <a:p>
                  <a:pPr algn="ctr">
                    <a:lnSpc>
                      <a:spcPts val="3507"/>
                    </a:lnSpc>
                  </a:pPr>
                  <a:endParaRPr/>
                </a:p>
              </p:txBody>
            </p:sp>
          </p:grpSp>
          <p:sp>
            <p:nvSpPr>
              <p:cNvPr id="29" name="Freeform 13">
                <a:extLst>
                  <a:ext uri="{FF2B5EF4-FFF2-40B4-BE49-F238E27FC236}">
                    <a16:creationId xmlns:a16="http://schemas.microsoft.com/office/drawing/2014/main" id="{01B75FE7-3144-0662-7AFE-C927528E279C}"/>
                  </a:ext>
                </a:extLst>
              </p:cNvPr>
              <p:cNvSpPr/>
              <p:nvPr/>
            </p:nvSpPr>
            <p:spPr>
              <a:xfrm>
                <a:off x="1328586" y="313486"/>
                <a:ext cx="3067603" cy="772264"/>
              </a:xfrm>
              <a:custGeom>
                <a:avLst/>
                <a:gdLst/>
                <a:ahLst/>
                <a:cxnLst/>
                <a:rect l="l" t="t" r="r" b="b"/>
                <a:pathLst>
                  <a:path w="3067603" h="772264">
                    <a:moveTo>
                      <a:pt x="0" y="0"/>
                    </a:moveTo>
                    <a:lnTo>
                      <a:pt x="3067603" y="0"/>
                    </a:lnTo>
                    <a:lnTo>
                      <a:pt x="3067603" y="772264"/>
                    </a:lnTo>
                    <a:lnTo>
                      <a:pt x="0" y="772264"/>
                    </a:lnTo>
                    <a:lnTo>
                      <a:pt x="0" y="0"/>
                    </a:lnTo>
                    <a:close/>
                  </a:path>
                </a:pathLst>
              </a:custGeom>
              <a:blipFill>
                <a:blip r:embed="rId4"/>
                <a:stretch>
                  <a:fillRect t="-74131" b="-74131"/>
                </a:stretch>
              </a:blipFill>
            </p:spPr>
            <p:txBody>
              <a:bodyPr/>
              <a:lstStyle/>
              <a:p>
                <a:endParaRPr lang="en-GB"/>
              </a:p>
            </p:txBody>
          </p:sp>
        </p:grpSp>
        <p:grpSp>
          <p:nvGrpSpPr>
            <p:cNvPr id="8" name="Group 14">
              <a:extLst>
                <a:ext uri="{FF2B5EF4-FFF2-40B4-BE49-F238E27FC236}">
                  <a16:creationId xmlns:a16="http://schemas.microsoft.com/office/drawing/2014/main" id="{0FAF7166-9780-0296-0DD0-606795465B72}"/>
                </a:ext>
              </a:extLst>
            </p:cNvPr>
            <p:cNvGrpSpPr/>
            <p:nvPr/>
          </p:nvGrpSpPr>
          <p:grpSpPr>
            <a:xfrm>
              <a:off x="17406546" y="9693061"/>
              <a:ext cx="456538" cy="456538"/>
              <a:chOff x="0" y="0"/>
              <a:chExt cx="812800" cy="812800"/>
            </a:xfrm>
          </p:grpSpPr>
          <p:sp>
            <p:nvSpPr>
              <p:cNvPr id="23" name="Freeform 15">
                <a:extLst>
                  <a:ext uri="{FF2B5EF4-FFF2-40B4-BE49-F238E27FC236}">
                    <a16:creationId xmlns:a16="http://schemas.microsoft.com/office/drawing/2014/main" id="{E5EE3931-672F-DC7D-A2FA-04686C0AABD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A"/>
              </a:solidFill>
            </p:spPr>
            <p:txBody>
              <a:bodyPr/>
              <a:lstStyle/>
              <a:p>
                <a:endParaRPr lang="en-GB"/>
              </a:p>
            </p:txBody>
          </p:sp>
          <p:sp>
            <p:nvSpPr>
              <p:cNvPr id="24" name="TextBox 16">
                <a:extLst>
                  <a:ext uri="{FF2B5EF4-FFF2-40B4-BE49-F238E27FC236}">
                    <a16:creationId xmlns:a16="http://schemas.microsoft.com/office/drawing/2014/main" id="{0E467B15-3186-AB58-5604-3E1B007E4948}"/>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endParaRPr/>
              </a:p>
            </p:txBody>
          </p:sp>
        </p:grpSp>
        <p:grpSp>
          <p:nvGrpSpPr>
            <p:cNvPr id="9" name="Group 17">
              <a:extLst>
                <a:ext uri="{FF2B5EF4-FFF2-40B4-BE49-F238E27FC236}">
                  <a16:creationId xmlns:a16="http://schemas.microsoft.com/office/drawing/2014/main" id="{1943F8E9-F9C6-A18D-BA3C-6CEFAD7E26A9}"/>
                </a:ext>
              </a:extLst>
            </p:cNvPr>
            <p:cNvGrpSpPr/>
            <p:nvPr/>
          </p:nvGrpSpPr>
          <p:grpSpPr>
            <a:xfrm>
              <a:off x="17112326" y="9464973"/>
              <a:ext cx="603512" cy="603512"/>
              <a:chOff x="0" y="0"/>
              <a:chExt cx="812800" cy="812800"/>
            </a:xfrm>
          </p:grpSpPr>
          <p:sp>
            <p:nvSpPr>
              <p:cNvPr id="10" name="Freeform 18">
                <a:extLst>
                  <a:ext uri="{FF2B5EF4-FFF2-40B4-BE49-F238E27FC236}">
                    <a16:creationId xmlns:a16="http://schemas.microsoft.com/office/drawing/2014/main" id="{73BF2545-D8EA-2A20-2B61-8B7F3AFFF76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en-GB"/>
              </a:p>
            </p:txBody>
          </p:sp>
          <p:sp>
            <p:nvSpPr>
              <p:cNvPr id="11" name="TextBox 19">
                <a:extLst>
                  <a:ext uri="{FF2B5EF4-FFF2-40B4-BE49-F238E27FC236}">
                    <a16:creationId xmlns:a16="http://schemas.microsoft.com/office/drawing/2014/main" id="{F3DF89AF-35B6-F3A1-AAAB-6F288FA8802D}"/>
                  </a:ext>
                </a:extLst>
              </p:cNvPr>
              <p:cNvSpPr txBox="1"/>
              <p:nvPr/>
            </p:nvSpPr>
            <p:spPr>
              <a:xfrm>
                <a:off x="76200" y="-19050"/>
                <a:ext cx="660400" cy="755650"/>
              </a:xfrm>
              <a:prstGeom prst="rect">
                <a:avLst/>
              </a:prstGeom>
            </p:spPr>
            <p:txBody>
              <a:bodyPr lIns="50800" tIns="50800" rIns="50800" bIns="50800" rtlCol="0" anchor="ctr"/>
              <a:lstStyle/>
              <a:p>
                <a:pPr algn="ctr">
                  <a:lnSpc>
                    <a:spcPts val="3507"/>
                  </a:lnSpc>
                </a:pPr>
                <a:r>
                  <a:rPr lang="en-US" sz="2100">
                    <a:solidFill>
                      <a:srgbClr val="FFFFFF"/>
                    </a:solidFill>
                    <a:latin typeface="Gotham 1"/>
                    <a:ea typeface="Gotham 1"/>
                    <a:cs typeface="Gotham 1"/>
                    <a:sym typeface="Gotham 1"/>
                  </a:rPr>
                  <a:t>67</a:t>
                </a:r>
                <a:endParaRPr lang="en-US" sz="2100" dirty="0">
                  <a:solidFill>
                    <a:srgbClr val="FFFFFF"/>
                  </a:solidFill>
                  <a:latin typeface="Gotham 1"/>
                  <a:ea typeface="Gotham 1"/>
                  <a:cs typeface="Gotham 1"/>
                  <a:sym typeface="Gotham 1"/>
                </a:endParaRPr>
              </a:p>
            </p:txBody>
          </p:sp>
        </p:grpSp>
      </p:grpSp>
    </p:spTree>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2">
            <a:extLst>
              <a:ext uri="{FF2B5EF4-FFF2-40B4-BE49-F238E27FC236}">
                <a16:creationId xmlns:a16="http://schemas.microsoft.com/office/drawing/2014/main" id="{3F181BC1-2486-7461-4CC4-568CC69634E1}"/>
              </a:ext>
            </a:extLst>
          </p:cNvPr>
          <p:cNvSpPr/>
          <p:nvPr/>
        </p:nvSpPr>
        <p:spPr>
          <a:xfrm>
            <a:off x="0" y="-952500"/>
            <a:ext cx="18288000" cy="11442814"/>
          </a:xfrm>
          <a:custGeom>
            <a:avLst/>
            <a:gdLst/>
            <a:ahLst/>
            <a:cxnLst/>
            <a:rect l="l" t="t" r="r" b="b"/>
            <a:pathLst>
              <a:path w="18288000" h="11442814">
                <a:moveTo>
                  <a:pt x="0" y="0"/>
                </a:moveTo>
                <a:lnTo>
                  <a:pt x="18288000" y="0"/>
                </a:lnTo>
                <a:lnTo>
                  <a:pt x="18288000" y="11442814"/>
                </a:lnTo>
                <a:lnTo>
                  <a:pt x="0" y="11442814"/>
                </a:lnTo>
                <a:lnTo>
                  <a:pt x="0" y="0"/>
                </a:lnTo>
                <a:close/>
              </a:path>
            </a:pathLst>
          </a:custGeom>
          <a:blipFill>
            <a:blip r:embed="rId3"/>
            <a:stretch>
              <a:fillRect l="-281" t="-41036" b="-59301"/>
            </a:stretch>
          </a:blipFill>
        </p:spPr>
        <p:txBody>
          <a:bodyPr/>
          <a:lstStyle/>
          <a:p>
            <a:endParaRPr lang="en-GB"/>
          </a:p>
        </p:txBody>
      </p:sp>
      <p:grpSp>
        <p:nvGrpSpPr>
          <p:cNvPr id="15" name="Group 12">
            <a:extLst>
              <a:ext uri="{FF2B5EF4-FFF2-40B4-BE49-F238E27FC236}">
                <a16:creationId xmlns:a16="http://schemas.microsoft.com/office/drawing/2014/main" id="{6AEF1893-9E68-1A03-A766-E9507BFABC9A}"/>
              </a:ext>
            </a:extLst>
          </p:cNvPr>
          <p:cNvGrpSpPr/>
          <p:nvPr/>
        </p:nvGrpSpPr>
        <p:grpSpPr>
          <a:xfrm>
            <a:off x="11430000" y="4344743"/>
            <a:ext cx="3962400" cy="3716247"/>
            <a:chOff x="0" y="0"/>
            <a:chExt cx="812800" cy="812800"/>
          </a:xfrm>
        </p:grpSpPr>
        <p:sp>
          <p:nvSpPr>
            <p:cNvPr id="16" name="Freeform 13">
              <a:extLst>
                <a:ext uri="{FF2B5EF4-FFF2-40B4-BE49-F238E27FC236}">
                  <a16:creationId xmlns:a16="http://schemas.microsoft.com/office/drawing/2014/main" id="{E63D77BD-EB5D-7A88-16E3-C0CBFB82738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80AB"/>
            </a:solidFill>
          </p:spPr>
          <p:txBody>
            <a:bodyPr/>
            <a:lstStyle/>
            <a:p>
              <a:endParaRPr lang="da-DK" sz="1800" b="1" dirty="0">
                <a:latin typeface="Gotham" panose="02000504050000020004" pitchFamily="2" charset="0"/>
                <a:ea typeface="Aptos" panose="020B0004020202020204" pitchFamily="34" charset="0"/>
                <a:cs typeface="Aptos" panose="020B0004020202020204" pitchFamily="34" charset="0"/>
              </a:endParaRPr>
            </a:p>
            <a:p>
              <a:endParaRPr lang="da-DK" sz="1800" dirty="0">
                <a:solidFill>
                  <a:schemeClr val="tx1">
                    <a:lumMod val="85000"/>
                    <a:lumOff val="15000"/>
                  </a:schemeClr>
                </a:solidFill>
                <a:latin typeface="Gotham" panose="02000504050000020004" pitchFamily="2" charset="0"/>
              </a:endParaRPr>
            </a:p>
            <a:p>
              <a:endParaRPr lang="da-DK" dirty="0">
                <a:solidFill>
                  <a:schemeClr val="tx1">
                    <a:lumMod val="85000"/>
                    <a:lumOff val="15000"/>
                  </a:schemeClr>
                </a:solidFill>
                <a:latin typeface="Gotham" panose="02000504050000020004" pitchFamily="2" charset="0"/>
              </a:endParaRPr>
            </a:p>
            <a:p>
              <a:pPr algn="ctr"/>
              <a:r>
                <a:rPr lang="da-DK" dirty="0">
                  <a:solidFill>
                    <a:schemeClr val="bg1"/>
                  </a:solidFill>
                  <a:latin typeface="Gotham" panose="02000504050000020004" pitchFamily="2" charset="0"/>
                </a:rPr>
                <a:t>Angiv rabatkoden i kommentarfeltet på </a:t>
              </a:r>
            </a:p>
            <a:p>
              <a:pPr algn="ctr"/>
              <a:r>
                <a:rPr lang="da-DK" dirty="0">
                  <a:solidFill>
                    <a:schemeClr val="bg1"/>
                  </a:solidFill>
                  <a:latin typeface="Gotham" panose="02000504050000020004" pitchFamily="2" charset="0"/>
                </a:rPr>
                <a:t>din ordre i webshoppen</a:t>
              </a:r>
            </a:p>
            <a:p>
              <a:pPr algn="ctr"/>
              <a:r>
                <a:rPr lang="da-DK" dirty="0">
                  <a:solidFill>
                    <a:schemeClr val="bg1"/>
                  </a:solidFill>
                  <a:latin typeface="Gotham" panose="02000504050000020004" pitchFamily="2" charset="0"/>
                </a:rPr>
                <a:t> og vi trækker rabatten fra den samlede ordre*.</a:t>
              </a:r>
              <a:br>
                <a:rPr lang="da-DK" sz="2000" dirty="0">
                  <a:solidFill>
                    <a:schemeClr val="bg1"/>
                  </a:solidFill>
                  <a:latin typeface="Gotham" panose="02000504050000020004" pitchFamily="2" charset="0"/>
                </a:rPr>
              </a:br>
              <a:br>
                <a:rPr lang="da-DK" sz="2000" dirty="0">
                  <a:solidFill>
                    <a:schemeClr val="bg1"/>
                  </a:solidFill>
                  <a:latin typeface="Gotham" panose="02000504050000020004" pitchFamily="2" charset="0"/>
                </a:rPr>
              </a:br>
              <a:r>
                <a:rPr lang="da-DK" sz="1400" dirty="0">
                  <a:solidFill>
                    <a:schemeClr val="bg1"/>
                  </a:solidFill>
                  <a:latin typeface="Gotham" panose="02000504050000020004" pitchFamily="2" charset="0"/>
                </a:rPr>
                <a:t>*gælder ikke reservedele</a:t>
              </a:r>
              <a:br>
                <a:rPr lang="da-DK" sz="1400" dirty="0">
                  <a:solidFill>
                    <a:schemeClr val="bg1"/>
                  </a:solidFill>
                  <a:latin typeface="Gotham" panose="02000504050000020004" pitchFamily="2" charset="0"/>
                </a:rPr>
              </a:br>
              <a:r>
                <a:rPr lang="da-DK" sz="1400" dirty="0">
                  <a:solidFill>
                    <a:schemeClr val="bg1"/>
                  </a:solidFill>
                  <a:latin typeface="Gotham" panose="02000504050000020004" pitchFamily="2" charset="0"/>
                </a:rPr>
                <a:t>og slibetilbehør.   </a:t>
              </a:r>
            </a:p>
            <a:p>
              <a:endParaRPr lang="en-GB" dirty="0"/>
            </a:p>
          </p:txBody>
        </p:sp>
        <p:sp>
          <p:nvSpPr>
            <p:cNvPr id="17" name="TextBox 14">
              <a:extLst>
                <a:ext uri="{FF2B5EF4-FFF2-40B4-BE49-F238E27FC236}">
                  <a16:creationId xmlns:a16="http://schemas.microsoft.com/office/drawing/2014/main" id="{0AEFEE96-EB52-7AD9-1F09-B0A3E662E36C}"/>
                </a:ext>
              </a:extLst>
            </p:cNvPr>
            <p:cNvSpPr txBox="1"/>
            <p:nvPr/>
          </p:nvSpPr>
          <p:spPr>
            <a:xfrm>
              <a:off x="76200" y="-38100"/>
              <a:ext cx="660400" cy="774700"/>
            </a:xfrm>
            <a:prstGeom prst="rect">
              <a:avLst/>
            </a:prstGeom>
          </p:spPr>
          <p:txBody>
            <a:bodyPr lIns="50800" tIns="50800" rIns="50800" bIns="50800" rtlCol="0" anchor="ctr"/>
            <a:lstStyle/>
            <a:p>
              <a:pPr algn="ctr">
                <a:lnSpc>
                  <a:spcPts val="2000"/>
                </a:lnSpc>
              </a:pPr>
              <a:endParaRPr/>
            </a:p>
          </p:txBody>
        </p:sp>
      </p:grpSp>
      <p:sp>
        <p:nvSpPr>
          <p:cNvPr id="20" name="TextBox 3">
            <a:extLst>
              <a:ext uri="{FF2B5EF4-FFF2-40B4-BE49-F238E27FC236}">
                <a16:creationId xmlns:a16="http://schemas.microsoft.com/office/drawing/2014/main" id="{15F3686C-9FCF-FD38-B194-766C3D080C5B}"/>
              </a:ext>
            </a:extLst>
          </p:cNvPr>
          <p:cNvSpPr txBox="1"/>
          <p:nvPr/>
        </p:nvSpPr>
        <p:spPr>
          <a:xfrm>
            <a:off x="879868" y="811548"/>
            <a:ext cx="16534214" cy="1846659"/>
          </a:xfrm>
          <a:prstGeom prst="rect">
            <a:avLst/>
          </a:prstGeom>
        </p:spPr>
        <p:txBody>
          <a:bodyPr lIns="0" tIns="0" rIns="0" bIns="0" rtlCol="0" anchor="t">
            <a:spAutoFit/>
          </a:bodyPr>
          <a:lstStyle/>
          <a:p>
            <a:r>
              <a:rPr lang="da-DK" sz="4800" b="1" dirty="0">
                <a:solidFill>
                  <a:schemeClr val="tx1">
                    <a:lumMod val="85000"/>
                    <a:lumOff val="15000"/>
                  </a:schemeClr>
                </a:solidFill>
                <a:effectLst/>
                <a:latin typeface="Optima LT Pro" panose="020B0502050508020304" pitchFamily="34" charset="0"/>
                <a:ea typeface="Aptos" panose="020B0004020202020204" pitchFamily="34" charset="0"/>
                <a:cs typeface="Aptos" panose="020B0004020202020204" pitchFamily="34" charset="0"/>
              </a:rPr>
              <a:t>Boost jeres produktion </a:t>
            </a:r>
            <a:br>
              <a:rPr lang="da-DK" sz="4800" b="1" dirty="0">
                <a:solidFill>
                  <a:schemeClr val="tx1">
                    <a:lumMod val="85000"/>
                    <a:lumOff val="15000"/>
                  </a:schemeClr>
                </a:solidFill>
                <a:effectLst/>
                <a:latin typeface="Optima LT Pro" panose="020B0502050508020304" pitchFamily="34" charset="0"/>
                <a:ea typeface="Aptos" panose="020B0004020202020204" pitchFamily="34" charset="0"/>
                <a:cs typeface="Aptos" panose="020B0004020202020204" pitchFamily="34" charset="0"/>
              </a:rPr>
            </a:br>
            <a:r>
              <a:rPr lang="da-DK" sz="3600" dirty="0">
                <a:solidFill>
                  <a:schemeClr val="tx1">
                    <a:lumMod val="85000"/>
                    <a:lumOff val="15000"/>
                  </a:schemeClr>
                </a:solidFill>
                <a:effectLst/>
                <a:latin typeface="Gotham" panose="02000504050000020004" pitchFamily="2" charset="0"/>
                <a:ea typeface="Aptos" panose="020B0004020202020204" pitchFamily="34" charset="0"/>
                <a:cs typeface="Aptos" panose="020B0004020202020204" pitchFamily="34" charset="0"/>
              </a:rPr>
              <a:t>med original GF tråd og forbrugsvarer med </a:t>
            </a:r>
            <a:r>
              <a:rPr lang="da-DK" sz="3600" b="1" dirty="0">
                <a:solidFill>
                  <a:schemeClr val="tx1">
                    <a:lumMod val="85000"/>
                    <a:lumOff val="15000"/>
                  </a:schemeClr>
                </a:solidFill>
                <a:effectLst/>
                <a:latin typeface="Gotham" panose="02000504050000020004" pitchFamily="2" charset="0"/>
                <a:ea typeface="Aptos" panose="020B0004020202020204" pitchFamily="34" charset="0"/>
                <a:cs typeface="Aptos" panose="020B0004020202020204" pitchFamily="34" charset="0"/>
              </a:rPr>
              <a:t>5% ekstra i rabat</a:t>
            </a:r>
            <a:r>
              <a:rPr lang="da-DK" sz="3600" dirty="0">
                <a:solidFill>
                  <a:schemeClr val="tx1">
                    <a:lumMod val="85000"/>
                    <a:lumOff val="15000"/>
                  </a:schemeClr>
                </a:solidFill>
                <a:effectLst/>
                <a:latin typeface="Gotham" panose="02000504050000020004" pitchFamily="2" charset="0"/>
                <a:ea typeface="Aptos" panose="020B0004020202020204" pitchFamily="34" charset="0"/>
                <a:cs typeface="Aptos" panose="020B0004020202020204" pitchFamily="34" charset="0"/>
              </a:rPr>
              <a:t>, </a:t>
            </a:r>
            <a:br>
              <a:rPr lang="da-DK" sz="3600" dirty="0">
                <a:solidFill>
                  <a:schemeClr val="tx1">
                    <a:lumMod val="85000"/>
                    <a:lumOff val="15000"/>
                  </a:schemeClr>
                </a:solidFill>
                <a:effectLst/>
                <a:latin typeface="Gotham" panose="02000504050000020004" pitchFamily="2" charset="0"/>
                <a:ea typeface="Aptos" panose="020B0004020202020204" pitchFamily="34" charset="0"/>
                <a:cs typeface="Aptos" panose="020B0004020202020204" pitchFamily="34" charset="0"/>
              </a:rPr>
            </a:br>
            <a:r>
              <a:rPr lang="da-DK" sz="3600" dirty="0">
                <a:solidFill>
                  <a:schemeClr val="tx1">
                    <a:lumMod val="85000"/>
                    <a:lumOff val="15000"/>
                  </a:schemeClr>
                </a:solidFill>
                <a:effectLst/>
                <a:latin typeface="Gotham" panose="02000504050000020004" pitchFamily="2" charset="0"/>
                <a:ea typeface="Aptos" panose="020B0004020202020204" pitchFamily="34" charset="0"/>
                <a:cs typeface="Aptos" panose="020B0004020202020204" pitchFamily="34" charset="0"/>
              </a:rPr>
              <a:t>der købes i webshoppen resten af 2024.</a:t>
            </a:r>
          </a:p>
        </p:txBody>
      </p:sp>
      <p:sp>
        <p:nvSpPr>
          <p:cNvPr id="22" name="Freeform 7">
            <a:hlinkClick r:id="rId4"/>
            <a:extLst>
              <a:ext uri="{FF2B5EF4-FFF2-40B4-BE49-F238E27FC236}">
                <a16:creationId xmlns:a16="http://schemas.microsoft.com/office/drawing/2014/main" id="{8D7BCD79-FDDE-42B0-9600-588A18D67F42}"/>
              </a:ext>
            </a:extLst>
          </p:cNvPr>
          <p:cNvSpPr/>
          <p:nvPr/>
        </p:nvSpPr>
        <p:spPr>
          <a:xfrm>
            <a:off x="9257074" y="5560872"/>
            <a:ext cx="2443011" cy="2381542"/>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lumMod val="65000"/>
              <a:lumOff val="35000"/>
            </a:schemeClr>
          </a:solidFill>
        </p:spPr>
        <p:txBody>
          <a:bodyPr/>
          <a:lstStyle/>
          <a:p>
            <a:endParaRPr lang="da-DK" sz="1800" b="1" dirty="0">
              <a:effectLst/>
              <a:latin typeface="Gotham" panose="02000504050000020004" pitchFamily="2" charset="0"/>
              <a:ea typeface="Aptos" panose="020B0004020202020204" pitchFamily="34" charset="0"/>
              <a:cs typeface="Aptos" panose="020B0004020202020204" pitchFamily="34" charset="0"/>
            </a:endParaRPr>
          </a:p>
          <a:p>
            <a:endParaRPr lang="da-DK" b="1" dirty="0">
              <a:latin typeface="Gotham" panose="02000504050000020004" pitchFamily="2" charset="0"/>
              <a:ea typeface="Aptos" panose="020B0004020202020204" pitchFamily="34" charset="0"/>
              <a:cs typeface="Aptos" panose="020B0004020202020204" pitchFamily="34" charset="0"/>
            </a:endParaRPr>
          </a:p>
          <a:p>
            <a:pPr algn="ctr"/>
            <a:r>
              <a:rPr lang="da-DK" b="1" dirty="0">
                <a:solidFill>
                  <a:schemeClr val="bg1"/>
                </a:solidFill>
                <a:effectLst/>
                <a:latin typeface="Gotham" panose="02000504050000020004" pitchFamily="2" charset="0"/>
                <a:ea typeface="Aptos" panose="020B0004020202020204" pitchFamily="34" charset="0"/>
                <a:cs typeface="Aptos" panose="020B0004020202020204" pitchFamily="34" charset="0"/>
              </a:rPr>
              <a:t>Få </a:t>
            </a:r>
            <a:r>
              <a:rPr lang="da-DK" b="1" dirty="0">
                <a:solidFill>
                  <a:schemeClr val="bg1"/>
                </a:solidFill>
                <a:latin typeface="Gotham" panose="02000504050000020004" pitchFamily="2" charset="0"/>
                <a:ea typeface="Aptos" panose="020B0004020202020204" pitchFamily="34" charset="0"/>
                <a:cs typeface="Aptos" panose="020B0004020202020204" pitchFamily="34" charset="0"/>
              </a:rPr>
              <a:t>adgang til </a:t>
            </a:r>
          </a:p>
          <a:p>
            <a:pPr algn="ctr"/>
            <a:r>
              <a:rPr lang="da-DK" b="1" dirty="0">
                <a:solidFill>
                  <a:schemeClr val="bg1"/>
                </a:solidFill>
                <a:latin typeface="Gotham" panose="02000504050000020004" pitchFamily="2" charset="0"/>
                <a:ea typeface="Aptos" panose="020B0004020202020204" pitchFamily="34" charset="0"/>
                <a:cs typeface="Aptos" panose="020B0004020202020204" pitchFamily="34" charset="0"/>
              </a:rPr>
              <a:t>vores webshop her</a:t>
            </a:r>
          </a:p>
          <a:p>
            <a:pPr algn="ctr"/>
            <a:endParaRPr lang="da-DK" b="1" dirty="0">
              <a:solidFill>
                <a:schemeClr val="bg1"/>
              </a:solidFill>
              <a:effectLst/>
              <a:latin typeface="Gotham" panose="02000504050000020004" pitchFamily="2" charset="0"/>
              <a:ea typeface="Aptos" panose="020B0004020202020204" pitchFamily="34" charset="0"/>
              <a:cs typeface="Aptos" panose="020B0004020202020204" pitchFamily="34" charset="0"/>
            </a:endParaRPr>
          </a:p>
          <a:p>
            <a:pPr algn="ctr"/>
            <a:r>
              <a:rPr lang="en-GB" sz="1050" dirty="0">
                <a:solidFill>
                  <a:schemeClr val="bg1"/>
                </a:solidFill>
                <a:latin typeface="Gotham" panose="02000504050000020004" pitchFamily="2" charset="0"/>
                <a:hlinkClick r:id="rId4">
                  <a:extLst>
                    <a:ext uri="{A12FA001-AC4F-418D-AE19-62706E023703}">
                      <ahyp:hlinkClr xmlns:ahyp="http://schemas.microsoft.com/office/drawing/2018/hyperlinkcolor" val="tx"/>
                    </a:ext>
                  </a:extLst>
                </a:hlinkClick>
              </a:rPr>
              <a:t>https://www.masentia.com/</a:t>
            </a:r>
            <a:br>
              <a:rPr lang="en-GB" sz="1050" dirty="0">
                <a:solidFill>
                  <a:schemeClr val="bg1"/>
                </a:solidFill>
                <a:latin typeface="Gotham" panose="02000504050000020004" pitchFamily="2" charset="0"/>
                <a:hlinkClick r:id="rId4">
                  <a:extLst>
                    <a:ext uri="{A12FA001-AC4F-418D-AE19-62706E023703}">
                      <ahyp:hlinkClr xmlns:ahyp="http://schemas.microsoft.com/office/drawing/2018/hyperlinkcolor" val="tx"/>
                    </a:ext>
                  </a:extLst>
                </a:hlinkClick>
              </a:rPr>
            </a:br>
            <a:r>
              <a:rPr lang="en-GB" sz="1050" dirty="0">
                <a:solidFill>
                  <a:schemeClr val="bg1"/>
                </a:solidFill>
                <a:latin typeface="Gotham" panose="02000504050000020004" pitchFamily="2" charset="0"/>
                <a:hlinkClick r:id="rId4">
                  <a:extLst>
                    <a:ext uri="{A12FA001-AC4F-418D-AE19-62706E023703}">
                      <ahyp:hlinkClr xmlns:ahyp="http://schemas.microsoft.com/office/drawing/2018/hyperlinkcolor" val="tx"/>
                    </a:ext>
                  </a:extLst>
                </a:hlinkClick>
              </a:rPr>
              <a:t>da-dk/shop</a:t>
            </a:r>
            <a:r>
              <a:rPr lang="en-GB" sz="1050" dirty="0">
                <a:solidFill>
                  <a:schemeClr val="bg1"/>
                </a:solidFill>
                <a:latin typeface="Gotham" panose="02000504050000020004" pitchFamily="2" charset="0"/>
              </a:rPr>
              <a:t> </a:t>
            </a:r>
          </a:p>
          <a:p>
            <a:pPr algn="ctr"/>
            <a:endParaRPr lang="da-DK" dirty="0">
              <a:solidFill>
                <a:schemeClr val="bg1"/>
              </a:solidFill>
              <a:effectLst/>
              <a:latin typeface="Gotham" panose="02000504050000020004" pitchFamily="2" charset="0"/>
              <a:ea typeface="Aptos" panose="020B0004020202020204" pitchFamily="34" charset="0"/>
              <a:cs typeface="Aptos" panose="020B0004020202020204" pitchFamily="34" charset="0"/>
            </a:endParaRPr>
          </a:p>
          <a:p>
            <a:endParaRPr lang="en-GB" dirty="0"/>
          </a:p>
        </p:txBody>
      </p:sp>
      <p:grpSp>
        <p:nvGrpSpPr>
          <p:cNvPr id="9" name="Group 6">
            <a:extLst>
              <a:ext uri="{FF2B5EF4-FFF2-40B4-BE49-F238E27FC236}">
                <a16:creationId xmlns:a16="http://schemas.microsoft.com/office/drawing/2014/main" id="{FC053424-0A54-6BE0-E5F3-9723D5D2600B}"/>
              </a:ext>
            </a:extLst>
          </p:cNvPr>
          <p:cNvGrpSpPr/>
          <p:nvPr/>
        </p:nvGrpSpPr>
        <p:grpSpPr>
          <a:xfrm>
            <a:off x="9144000" y="2899656"/>
            <a:ext cx="4526232" cy="2999657"/>
            <a:chOff x="-486941" y="-38100"/>
            <a:chExt cx="1223541" cy="829984"/>
          </a:xfrm>
        </p:grpSpPr>
        <p:sp>
          <p:nvSpPr>
            <p:cNvPr id="11" name="TextBox 8">
              <a:extLst>
                <a:ext uri="{FF2B5EF4-FFF2-40B4-BE49-F238E27FC236}">
                  <a16:creationId xmlns:a16="http://schemas.microsoft.com/office/drawing/2014/main" id="{99EDC170-C6DA-9545-9A8B-2DB8B3F4F63F}"/>
                </a:ext>
              </a:extLst>
            </p:cNvPr>
            <p:cNvSpPr txBox="1"/>
            <p:nvPr/>
          </p:nvSpPr>
          <p:spPr>
            <a:xfrm>
              <a:off x="76200" y="-38100"/>
              <a:ext cx="660400" cy="774700"/>
            </a:xfrm>
            <a:prstGeom prst="rect">
              <a:avLst/>
            </a:prstGeom>
          </p:spPr>
          <p:txBody>
            <a:bodyPr lIns="50800" tIns="50800" rIns="50800" bIns="50800" rtlCol="0" anchor="ctr"/>
            <a:lstStyle/>
            <a:p>
              <a:pPr algn="ctr">
                <a:lnSpc>
                  <a:spcPts val="2000"/>
                </a:lnSpc>
              </a:pPr>
              <a:endParaRPr/>
            </a:p>
          </p:txBody>
        </p:sp>
        <p:sp>
          <p:nvSpPr>
            <p:cNvPr id="10" name="Freeform 7">
              <a:extLst>
                <a:ext uri="{FF2B5EF4-FFF2-40B4-BE49-F238E27FC236}">
                  <a16:creationId xmlns:a16="http://schemas.microsoft.com/office/drawing/2014/main" id="{7874226D-835D-A9B4-172C-C29FB59DEB1A}"/>
                </a:ext>
              </a:extLst>
            </p:cNvPr>
            <p:cNvSpPr/>
            <p:nvPr/>
          </p:nvSpPr>
          <p:spPr>
            <a:xfrm>
              <a:off x="-486941" y="-20916"/>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652B"/>
            </a:solidFill>
          </p:spPr>
          <p:txBody>
            <a:bodyPr/>
            <a:lstStyle/>
            <a:p>
              <a:endParaRPr lang="da-DK" sz="1800" b="1" dirty="0">
                <a:effectLst/>
                <a:latin typeface="Gotham" panose="02000504050000020004" pitchFamily="2" charset="0"/>
                <a:ea typeface="Aptos" panose="020B0004020202020204" pitchFamily="34" charset="0"/>
                <a:cs typeface="Aptos" panose="020B0004020202020204" pitchFamily="34" charset="0"/>
              </a:endParaRPr>
            </a:p>
            <a:p>
              <a:endParaRPr lang="da-DK" b="1" dirty="0">
                <a:latin typeface="Gotham" panose="02000504050000020004" pitchFamily="2" charset="0"/>
                <a:ea typeface="Aptos" panose="020B0004020202020204" pitchFamily="34" charset="0"/>
                <a:cs typeface="Aptos" panose="020B0004020202020204" pitchFamily="34" charset="0"/>
              </a:endParaRPr>
            </a:p>
            <a:p>
              <a:pPr algn="ctr"/>
              <a:br>
                <a:rPr lang="da-DK" sz="2800" b="1" dirty="0">
                  <a:effectLst/>
                  <a:latin typeface="Gotham" panose="02000504050000020004" pitchFamily="2" charset="0"/>
                  <a:ea typeface="Aptos" panose="020B0004020202020204" pitchFamily="34" charset="0"/>
                  <a:cs typeface="Aptos" panose="020B0004020202020204" pitchFamily="34" charset="0"/>
                </a:rPr>
              </a:br>
              <a:r>
                <a:rPr lang="da-DK" sz="2800" b="1" dirty="0">
                  <a:solidFill>
                    <a:schemeClr val="bg1"/>
                  </a:solidFill>
                  <a:effectLst/>
                  <a:latin typeface="Gotham" panose="02000504050000020004" pitchFamily="2" charset="0"/>
                  <a:ea typeface="Aptos" panose="020B0004020202020204" pitchFamily="34" charset="0"/>
                  <a:cs typeface="Aptos" panose="020B0004020202020204" pitchFamily="34" charset="0"/>
                </a:rPr>
                <a:t>Rabatkode </a:t>
              </a:r>
            </a:p>
            <a:p>
              <a:pPr algn="ctr"/>
              <a:r>
                <a:rPr lang="da-DK" sz="2800" dirty="0">
                  <a:solidFill>
                    <a:schemeClr val="bg1"/>
                  </a:solidFill>
                  <a:effectLst/>
                  <a:latin typeface="Gotham" panose="02000504050000020004" pitchFamily="2" charset="0"/>
                  <a:ea typeface="Aptos" panose="020B0004020202020204" pitchFamily="34" charset="0"/>
                  <a:cs typeface="Aptos" panose="020B0004020202020204" pitchFamily="34" charset="0"/>
                </a:rPr>
                <a:t>GNIST2024</a:t>
              </a:r>
            </a:p>
            <a:p>
              <a:endParaRPr lang="en-GB" dirty="0"/>
            </a:p>
          </p:txBody>
        </p:sp>
      </p:grpSp>
    </p:spTree>
    <p:extLst>
      <p:ext uri="{BB962C8B-B14F-4D97-AF65-F5344CB8AC3E}">
        <p14:creationId xmlns:p14="http://schemas.microsoft.com/office/powerpoint/2010/main" val="314099535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2F80AA"/>
        </a:solidFill>
        <a:effectLst/>
      </p:bgPr>
    </p:bg>
    <p:spTree>
      <p:nvGrpSpPr>
        <p:cNvPr id="1" name=""/>
        <p:cNvGrpSpPr/>
        <p:nvPr/>
      </p:nvGrpSpPr>
      <p:grpSpPr>
        <a:xfrm>
          <a:off x="0" y="0"/>
          <a:ext cx="0" cy="0"/>
          <a:chOff x="0" y="0"/>
          <a:chExt cx="0" cy="0"/>
        </a:xfrm>
      </p:grpSpPr>
      <p:sp>
        <p:nvSpPr>
          <p:cNvPr id="2" name="TextBox 2"/>
          <p:cNvSpPr txBox="1"/>
          <p:nvPr/>
        </p:nvSpPr>
        <p:spPr>
          <a:xfrm>
            <a:off x="2580235" y="5237057"/>
            <a:ext cx="13127526" cy="2781300"/>
          </a:xfrm>
          <a:prstGeom prst="rect">
            <a:avLst/>
          </a:prstGeom>
        </p:spPr>
        <p:txBody>
          <a:bodyPr lIns="0" tIns="0" rIns="0" bIns="0" rtlCol="0" anchor="t">
            <a:spAutoFit/>
          </a:bodyPr>
          <a:lstStyle/>
          <a:p>
            <a:pPr algn="ctr">
              <a:lnSpc>
                <a:spcPts val="5184"/>
              </a:lnSpc>
            </a:pPr>
            <a:r>
              <a:rPr lang="en-US" sz="4320" spc="-267" dirty="0">
                <a:solidFill>
                  <a:srgbClr val="FFFFFF"/>
                </a:solidFill>
                <a:latin typeface="Optima LT Pro" panose="020B0502050508020304" pitchFamily="34" charset="0"/>
                <a:ea typeface="Optima"/>
                <a:cs typeface="Optima"/>
                <a:sym typeface="Optima"/>
              </a:rPr>
              <a:t>Tak for </a:t>
            </a:r>
            <a:r>
              <a:rPr lang="en-US" sz="4320" spc="-267" dirty="0" err="1">
                <a:solidFill>
                  <a:srgbClr val="FFFFFF"/>
                </a:solidFill>
                <a:latin typeface="Optima LT Pro" panose="020B0502050508020304" pitchFamily="34" charset="0"/>
                <a:ea typeface="Optima"/>
                <a:cs typeface="Optima"/>
                <a:sym typeface="Optima"/>
              </a:rPr>
              <a:t>jeres</a:t>
            </a:r>
            <a:r>
              <a:rPr lang="en-US" sz="4320" spc="-267" dirty="0">
                <a:solidFill>
                  <a:srgbClr val="FFFFFF"/>
                </a:solidFill>
                <a:latin typeface="Optima LT Pro" panose="020B0502050508020304" pitchFamily="34" charset="0"/>
                <a:ea typeface="Optima"/>
                <a:cs typeface="Optima"/>
                <a:sym typeface="Optima"/>
              </a:rPr>
              <a:t> </a:t>
            </a:r>
            <a:r>
              <a:rPr lang="en-US" sz="4320" spc="-267" dirty="0" err="1">
                <a:solidFill>
                  <a:srgbClr val="FFFFFF"/>
                </a:solidFill>
                <a:latin typeface="Optima LT Pro" panose="020B0502050508020304" pitchFamily="34" charset="0"/>
                <a:ea typeface="Optima"/>
                <a:cs typeface="Optima"/>
                <a:sym typeface="Optima"/>
              </a:rPr>
              <a:t>tid</a:t>
            </a:r>
            <a:r>
              <a:rPr lang="en-US" sz="4320" spc="-267" dirty="0">
                <a:solidFill>
                  <a:srgbClr val="FFFFFF"/>
                </a:solidFill>
                <a:latin typeface="Optima LT Pro" panose="020B0502050508020304" pitchFamily="34" charset="0"/>
                <a:ea typeface="Optima"/>
                <a:cs typeface="Optima"/>
                <a:sym typeface="Optima"/>
              </a:rPr>
              <a:t>.</a:t>
            </a:r>
          </a:p>
          <a:p>
            <a:pPr algn="ctr">
              <a:lnSpc>
                <a:spcPts val="1296"/>
              </a:lnSpc>
            </a:pPr>
            <a:endParaRPr lang="en-US" sz="4320" spc="-267" dirty="0">
              <a:solidFill>
                <a:srgbClr val="FFFFFF"/>
              </a:solidFill>
              <a:latin typeface="Optima LT Pro" panose="020B0502050508020304" pitchFamily="34" charset="0"/>
              <a:ea typeface="Optima"/>
              <a:cs typeface="Optima"/>
              <a:sym typeface="Optima"/>
            </a:endParaRPr>
          </a:p>
          <a:p>
            <a:pPr algn="ctr">
              <a:lnSpc>
                <a:spcPts val="7776"/>
              </a:lnSpc>
            </a:pPr>
            <a:r>
              <a:rPr lang="en-US" sz="6480" spc="-395" dirty="0">
                <a:solidFill>
                  <a:srgbClr val="FFFFFF"/>
                </a:solidFill>
                <a:latin typeface="Optima LT Pro" panose="020B0502050508020304" pitchFamily="34" charset="0"/>
                <a:ea typeface="Optima"/>
                <a:cs typeface="Optima"/>
                <a:sym typeface="Optima"/>
              </a:rPr>
              <a:t>Henning Sønnichsen</a:t>
            </a:r>
          </a:p>
          <a:p>
            <a:pPr algn="ctr">
              <a:lnSpc>
                <a:spcPts val="3600"/>
              </a:lnSpc>
            </a:pPr>
            <a:r>
              <a:rPr lang="en-US" sz="3000" spc="-185" dirty="0">
                <a:solidFill>
                  <a:srgbClr val="FFFFFF"/>
                </a:solidFill>
                <a:latin typeface="Optima LT Pro" panose="020B0502050508020304" pitchFamily="34" charset="0"/>
                <a:ea typeface="Optima"/>
                <a:cs typeface="Optima"/>
                <a:sym typeface="Optima"/>
              </a:rPr>
              <a:t>hms@masentia.com</a:t>
            </a:r>
          </a:p>
          <a:p>
            <a:pPr algn="ctr">
              <a:lnSpc>
                <a:spcPts val="3455"/>
              </a:lnSpc>
            </a:pPr>
            <a:r>
              <a:rPr lang="en-US" sz="2879" spc="-178" dirty="0">
                <a:solidFill>
                  <a:schemeClr val="bg1"/>
                </a:solidFill>
                <a:latin typeface="Optima LT Pro" panose="020B0502050508020304" pitchFamily="34" charset="0"/>
                <a:ea typeface="Optima"/>
                <a:cs typeface="Optima"/>
                <a:sym typeface="Optima"/>
                <a:hlinkClick r:id="rId3" tooltip="tel:+4520161189">
                  <a:extLst>
                    <a:ext uri="{A12FA001-AC4F-418D-AE19-62706E023703}">
                      <ahyp:hlinkClr xmlns:ahyp="http://schemas.microsoft.com/office/drawing/2018/hyperlinkcolor" val="tx"/>
                    </a:ext>
                  </a:extLst>
                </a:hlinkClick>
              </a:rPr>
              <a:t>+45 2016 1189</a:t>
            </a:r>
          </a:p>
        </p:txBody>
      </p:sp>
      <p:sp>
        <p:nvSpPr>
          <p:cNvPr id="3" name="Freeform 3"/>
          <p:cNvSpPr/>
          <p:nvPr/>
        </p:nvSpPr>
        <p:spPr>
          <a:xfrm>
            <a:off x="7237328" y="2556882"/>
            <a:ext cx="3813342" cy="2053484"/>
          </a:xfrm>
          <a:custGeom>
            <a:avLst/>
            <a:gdLst/>
            <a:ahLst/>
            <a:cxnLst/>
            <a:rect l="l" t="t" r="r" b="b"/>
            <a:pathLst>
              <a:path w="3813342" h="2053484">
                <a:moveTo>
                  <a:pt x="0" y="0"/>
                </a:moveTo>
                <a:lnTo>
                  <a:pt x="3813342" y="0"/>
                </a:lnTo>
                <a:lnTo>
                  <a:pt x="3813342" y="2053484"/>
                </a:lnTo>
                <a:lnTo>
                  <a:pt x="0" y="2053484"/>
                </a:lnTo>
                <a:lnTo>
                  <a:pt x="0" y="0"/>
                </a:lnTo>
                <a:close/>
              </a:path>
            </a:pathLst>
          </a:custGeom>
          <a:blipFill>
            <a:blip r:embed="rId4"/>
            <a:stretch>
              <a:fillRect l="-163" r="-163"/>
            </a:stretch>
          </a:blipFill>
        </p:spPr>
        <p:txBody>
          <a:bodyPr/>
          <a:lstStyle/>
          <a:p>
            <a:endParaRPr lang="en-GB"/>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HAPETYPE" val="Classification"/>
  <p:tag name="DUPLICATEONIMAGE" val="True"/>
</p:tagLst>
</file>

<file path=ppt/tags/tag2.xml><?xml version="1.0" encoding="utf-8"?>
<p:tagLst xmlns:a="http://schemas.openxmlformats.org/drawingml/2006/main" xmlns:r="http://schemas.openxmlformats.org/officeDocument/2006/relationships" xmlns:p="http://schemas.openxmlformats.org/presentationml/2006/main">
  <p:tag name="SHAPETYPE" val="Status"/>
  <p:tag name="DUPLICATEONIMAGE" val="True"/>
</p:tagLst>
</file>

<file path=ppt/tags/tag3.xml><?xml version="1.0" encoding="utf-8"?>
<p:tagLst xmlns:a="http://schemas.openxmlformats.org/drawingml/2006/main" xmlns:r="http://schemas.openxmlformats.org/officeDocument/2006/relationships" xmlns:p="http://schemas.openxmlformats.org/presentationml/2006/main">
  <p:tag name="SHAPETYPE" val="Logo"/>
</p:tagLst>
</file>

<file path=ppt/tags/tag4.xml><?xml version="1.0" encoding="utf-8"?>
<p:tagLst xmlns:a="http://schemas.openxmlformats.org/drawingml/2006/main" xmlns:r="http://schemas.openxmlformats.org/officeDocument/2006/relationships" xmlns:p="http://schemas.openxmlformats.org/presentationml/2006/main">
  <p:tag name="SHAPETYPE" val="SlideTemplateShap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GF">
    <a:dk1>
      <a:srgbClr val="323232"/>
    </a:dk1>
    <a:lt1>
      <a:srgbClr val="FFFFFF"/>
    </a:lt1>
    <a:dk2>
      <a:srgbClr val="DB6B30"/>
    </a:dk2>
    <a:lt2>
      <a:srgbClr val="003E51"/>
    </a:lt2>
    <a:accent1>
      <a:srgbClr val="00629B"/>
    </a:accent1>
    <a:accent2>
      <a:srgbClr val="00A3E0"/>
    </a:accent2>
    <a:accent3>
      <a:srgbClr val="9BCBEB"/>
    </a:accent3>
    <a:accent4>
      <a:srgbClr val="007A53"/>
    </a:accent4>
    <a:accent5>
      <a:srgbClr val="47A23F"/>
    </a:accent5>
    <a:accent6>
      <a:srgbClr val="ADDC91"/>
    </a:accent6>
    <a:hlink>
      <a:srgbClr val="00629B"/>
    </a:hlink>
    <a:folHlink>
      <a:srgbClr val="9BCBEB"/>
    </a:folHlink>
  </a:clrScheme>
</a:themeOverride>
</file>

<file path=ppt/theme/themeOverride2.xml><?xml version="1.0" encoding="utf-8"?>
<a:themeOverride xmlns:a="http://schemas.openxmlformats.org/drawingml/2006/main">
  <a:clrScheme name="GF">
    <a:dk1>
      <a:srgbClr val="323232"/>
    </a:dk1>
    <a:lt1>
      <a:srgbClr val="FFFFFF"/>
    </a:lt1>
    <a:dk2>
      <a:srgbClr val="DB6B30"/>
    </a:dk2>
    <a:lt2>
      <a:srgbClr val="003E51"/>
    </a:lt2>
    <a:accent1>
      <a:srgbClr val="00629B"/>
    </a:accent1>
    <a:accent2>
      <a:srgbClr val="00A3E0"/>
    </a:accent2>
    <a:accent3>
      <a:srgbClr val="9BCBEB"/>
    </a:accent3>
    <a:accent4>
      <a:srgbClr val="007A53"/>
    </a:accent4>
    <a:accent5>
      <a:srgbClr val="47A23F"/>
    </a:accent5>
    <a:accent6>
      <a:srgbClr val="ADDC91"/>
    </a:accent6>
    <a:hlink>
      <a:srgbClr val="00629B"/>
    </a:hlink>
    <a:folHlink>
      <a:srgbClr val="9BCBEB"/>
    </a:folHlink>
  </a:clrScheme>
</a:themeOverride>
</file>

<file path=ppt/theme/themeOverride3.xml><?xml version="1.0" encoding="utf-8"?>
<a:themeOverride xmlns:a="http://schemas.openxmlformats.org/drawingml/2006/main">
  <a:clrScheme name="GF">
    <a:dk1>
      <a:srgbClr val="323232"/>
    </a:dk1>
    <a:lt1>
      <a:srgbClr val="FFFFFF"/>
    </a:lt1>
    <a:dk2>
      <a:srgbClr val="DB6B30"/>
    </a:dk2>
    <a:lt2>
      <a:srgbClr val="003E51"/>
    </a:lt2>
    <a:accent1>
      <a:srgbClr val="00629B"/>
    </a:accent1>
    <a:accent2>
      <a:srgbClr val="00A3E0"/>
    </a:accent2>
    <a:accent3>
      <a:srgbClr val="9BCBEB"/>
    </a:accent3>
    <a:accent4>
      <a:srgbClr val="007A53"/>
    </a:accent4>
    <a:accent5>
      <a:srgbClr val="47A23F"/>
    </a:accent5>
    <a:accent6>
      <a:srgbClr val="ADDC91"/>
    </a:accent6>
    <a:hlink>
      <a:srgbClr val="00629B"/>
    </a:hlink>
    <a:folHlink>
      <a:srgbClr val="9BCBEB"/>
    </a:folHlink>
  </a:clrScheme>
</a:themeOverride>
</file>

<file path=ppt/theme/themeOverride4.xml><?xml version="1.0" encoding="utf-8"?>
<a:themeOverride xmlns:a="http://schemas.openxmlformats.org/drawingml/2006/main">
  <a:clrScheme name="GF">
    <a:dk1>
      <a:srgbClr val="323232"/>
    </a:dk1>
    <a:lt1>
      <a:srgbClr val="FFFFFF"/>
    </a:lt1>
    <a:dk2>
      <a:srgbClr val="DB6B30"/>
    </a:dk2>
    <a:lt2>
      <a:srgbClr val="003E51"/>
    </a:lt2>
    <a:accent1>
      <a:srgbClr val="00629B"/>
    </a:accent1>
    <a:accent2>
      <a:srgbClr val="00A3E0"/>
    </a:accent2>
    <a:accent3>
      <a:srgbClr val="9BCBEB"/>
    </a:accent3>
    <a:accent4>
      <a:srgbClr val="007A53"/>
    </a:accent4>
    <a:accent5>
      <a:srgbClr val="47A23F"/>
    </a:accent5>
    <a:accent6>
      <a:srgbClr val="ADDC91"/>
    </a:accent6>
    <a:hlink>
      <a:srgbClr val="00629B"/>
    </a:hlink>
    <a:folHlink>
      <a:srgbClr val="9BCBEB"/>
    </a:folHlink>
  </a:clrScheme>
</a:themeOverride>
</file>

<file path=ppt/theme/themeOverride5.xml><?xml version="1.0" encoding="utf-8"?>
<a:themeOverride xmlns:a="http://schemas.openxmlformats.org/drawingml/2006/main">
  <a:clrScheme name="GF">
    <a:dk1>
      <a:srgbClr val="323232"/>
    </a:dk1>
    <a:lt1>
      <a:srgbClr val="FFFFFF"/>
    </a:lt1>
    <a:dk2>
      <a:srgbClr val="DB6B30"/>
    </a:dk2>
    <a:lt2>
      <a:srgbClr val="003E51"/>
    </a:lt2>
    <a:accent1>
      <a:srgbClr val="00629B"/>
    </a:accent1>
    <a:accent2>
      <a:srgbClr val="00A3E0"/>
    </a:accent2>
    <a:accent3>
      <a:srgbClr val="9BCBEB"/>
    </a:accent3>
    <a:accent4>
      <a:srgbClr val="007A53"/>
    </a:accent4>
    <a:accent5>
      <a:srgbClr val="47A23F"/>
    </a:accent5>
    <a:accent6>
      <a:srgbClr val="ADDC91"/>
    </a:accent6>
    <a:hlink>
      <a:srgbClr val="00629B"/>
    </a:hlink>
    <a:folHlink>
      <a:srgbClr val="9BCBEB"/>
    </a:folHlink>
  </a:clrScheme>
</a:themeOverride>
</file>

<file path=docProps/app.xml><?xml version="1.0" encoding="utf-8"?>
<Properties xmlns="http://schemas.openxmlformats.org/officeDocument/2006/extended-properties" xmlns:vt="http://schemas.openxmlformats.org/officeDocument/2006/docPropsVTypes">
  <TotalTime>296</TotalTime>
  <Words>4044</Words>
  <Application>Microsoft Office PowerPoint</Application>
  <PresentationFormat>Brugerdefineret</PresentationFormat>
  <Paragraphs>706</Paragraphs>
  <Slides>69</Slides>
  <Notes>31</Notes>
  <HiddenSlides>0</HiddenSlides>
  <MMClips>8</MMClips>
  <ScaleCrop>false</ScaleCrop>
  <HeadingPairs>
    <vt:vector size="8" baseType="variant">
      <vt:variant>
        <vt:lpstr>Benyttede skrifttyper</vt:lpstr>
      </vt:variant>
      <vt:variant>
        <vt:i4>18</vt:i4>
      </vt:variant>
      <vt:variant>
        <vt:lpstr>Tema</vt:lpstr>
      </vt:variant>
      <vt:variant>
        <vt:i4>1</vt:i4>
      </vt:variant>
      <vt:variant>
        <vt:lpstr>Integrerede OLE-servere</vt:lpstr>
      </vt:variant>
      <vt:variant>
        <vt:i4>0</vt:i4>
      </vt:variant>
      <vt:variant>
        <vt:lpstr>Slidetitler</vt:lpstr>
      </vt:variant>
      <vt:variant>
        <vt:i4>69</vt:i4>
      </vt:variant>
    </vt:vector>
  </HeadingPairs>
  <TitlesOfParts>
    <vt:vector size="88" baseType="lpstr">
      <vt:lpstr>Gotham 1 Bold</vt:lpstr>
      <vt:lpstr>Gotham 2</vt:lpstr>
      <vt:lpstr>Calibri</vt:lpstr>
      <vt:lpstr>Gotham 3</vt:lpstr>
      <vt:lpstr>Open Sans Light</vt:lpstr>
      <vt:lpstr>Myriad Pro</vt:lpstr>
      <vt:lpstr>Gotham</vt:lpstr>
      <vt:lpstr>Arimo Bold</vt:lpstr>
      <vt:lpstr>Myriad Pro Light</vt:lpstr>
      <vt:lpstr>Gotham 1</vt:lpstr>
      <vt:lpstr>Optima</vt:lpstr>
      <vt:lpstr>Wingdings</vt:lpstr>
      <vt:lpstr>Rockwell</vt:lpstr>
      <vt:lpstr>Arial</vt:lpstr>
      <vt:lpstr>Optima LT Pro</vt:lpstr>
      <vt:lpstr>Optima Bold</vt:lpstr>
      <vt:lpstr>Myriad Pro Black</vt:lpstr>
      <vt:lpstr>Arial Bold</vt:lpstr>
      <vt:lpstr>Office Theme</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FORM eCAM Det første rigtige CAM til Sænkgnist</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P20241113_Masentia_Gnistseminar</dc:title>
  <dc:creator>Henning Sønnichsen, Masentia A/S</dc:creator>
  <cp:lastModifiedBy>Henning Sønnichsen, Masentia A/S</cp:lastModifiedBy>
  <cp:revision>19</cp:revision>
  <dcterms:created xsi:type="dcterms:W3CDTF">2006-08-16T00:00:00Z</dcterms:created>
  <dcterms:modified xsi:type="dcterms:W3CDTF">2024-11-13T09:05:45Z</dcterms:modified>
  <dc:identifier>DAGWAt8tkus</dc:identifier>
</cp:coreProperties>
</file>